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76" r:id="rId1"/>
  </p:sldMasterIdLst>
  <p:sldIdLst>
    <p:sldId id="265" r:id="rId2"/>
    <p:sldId id="266" r:id="rId3"/>
    <p:sldId id="267" r:id="rId4"/>
    <p:sldId id="268" r:id="rId5"/>
    <p:sldId id="269" r:id="rId6"/>
    <p:sldId id="270" r:id="rId7"/>
    <p:sldId id="271" r:id="rId8"/>
    <p:sldId id="272" r:id="rId9"/>
    <p:sldId id="273" r:id="rId10"/>
    <p:sldId id="274" r:id="rId11"/>
    <p:sldId id="275" r:id="rId12"/>
    <p:sldId id="262" r:id="rId13"/>
    <p:sldId id="263" r:id="rId14"/>
    <p:sldId id="282" r:id="rId15"/>
    <p:sldId id="279" r:id="rId16"/>
    <p:sldId id="280" r:id="rId17"/>
    <p:sldId id="281" r:id="rId18"/>
    <p:sldId id="260" r:id="rId19"/>
    <p:sldId id="26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796" autoAdjust="0"/>
    <p:restoredTop sz="94726"/>
  </p:normalViewPr>
  <p:slideViewPr>
    <p:cSldViewPr snapToGrid="0">
      <p:cViewPr>
        <p:scale>
          <a:sx n="100" d="100"/>
          <a:sy n="100" d="100"/>
        </p:scale>
        <p:origin x="-1848" y="-9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3.xml.rels><?xml version="1.0" encoding="UTF-8" standalone="yes"?>
<Relationships xmlns="http://schemas.openxmlformats.org/package/2006/relationships"><Relationship Id="rId3" Type="http://schemas.openxmlformats.org/officeDocument/2006/relationships/hyperlink" Target="https://bilecik.edu.tr/iktisat/Icerik/ogrenci_Gorusme_Ofis_Saatleri" TargetMode="External"/><Relationship Id="rId7" Type="http://schemas.openxmlformats.org/officeDocument/2006/relationships/hyperlink" Target="https://ders.bilecik.edu.tr/" TargetMode="External"/><Relationship Id="rId2" Type="http://schemas.openxmlformats.org/officeDocument/2006/relationships/hyperlink" Target="https://bilecik.edu.tr/iktisat/Icerik/Akademik_Personel_dff24" TargetMode="External"/><Relationship Id="rId1" Type="http://schemas.openxmlformats.org/officeDocument/2006/relationships/hyperlink" Target="https://bilecik.edu.tr/main/Icerik/Akademik_Takvim_58303" TargetMode="External"/><Relationship Id="rId6" Type="http://schemas.openxmlformats.org/officeDocument/2006/relationships/hyperlink" Target="https://kms.kaysis.gov.tr/Home/Goster/74076" TargetMode="External"/><Relationship Id="rId5" Type="http://schemas.openxmlformats.org/officeDocument/2006/relationships/hyperlink" Target="https://kms.kaysis.gov.tr/Home/Goster/74329" TargetMode="External"/><Relationship Id="rId4" Type="http://schemas.openxmlformats.org/officeDocument/2006/relationships/hyperlink" Target="https://derssecme.bilecik.edu.tr/" TargetMode="External"/></Relationships>
</file>

<file path=ppt/diagrams/_rels/data4.xml.rels><?xml version="1.0" encoding="UTF-8" standalone="yes"?>
<Relationships xmlns="http://schemas.openxmlformats.org/package/2006/relationships"><Relationship Id="rId3" Type="http://schemas.openxmlformats.org/officeDocument/2006/relationships/hyperlink" Target="https://anket.bilecik.edu.tr/index.php/226285?lang=tr" TargetMode="External"/><Relationship Id="rId2" Type="http://schemas.openxmlformats.org/officeDocument/2006/relationships/hyperlink" Target="https://kms.kaysis.gov.tr/Home/Goster/74326" TargetMode="External"/><Relationship Id="rId1" Type="http://schemas.openxmlformats.org/officeDocument/2006/relationships/hyperlink" Target="https://bilecik.edu.tr/iktisat/Icerik/cift_Ana_Dal_ve_Yan_Dal_Programi" TargetMode="External"/></Relationships>
</file>

<file path=ppt/diagrams/_rels/data5.xml.rels><?xml version="1.0" encoding="UTF-8" standalone="yes"?>
<Relationships xmlns="http://schemas.openxmlformats.org/package/2006/relationships"><Relationship Id="rId3" Type="http://schemas.openxmlformats.org/officeDocument/2006/relationships/hyperlink" Target="https://bilecik.edu.tr/iktisat/Icerik/Staj_6c022" TargetMode="External"/><Relationship Id="rId2" Type="http://schemas.openxmlformats.org/officeDocument/2006/relationships/hyperlink" Target="https://www.bilecik.edu.tr/uluslararasi/" TargetMode="External"/><Relationship Id="rId1" Type="http://schemas.openxmlformats.org/officeDocument/2006/relationships/hyperlink" Target="https://bilecik.edu.tr/iktisat/Icerik/Degisim_Programlari" TargetMode="External"/><Relationship Id="rId4" Type="http://schemas.openxmlformats.org/officeDocument/2006/relationships/hyperlink" Target="https://www.yetenekkapisi.org/" TargetMode="External"/></Relationships>
</file>

<file path=ppt/diagrams/_rels/drawing3.xml.rels><?xml version="1.0" encoding="UTF-8" standalone="yes"?>
<Relationships xmlns="http://schemas.openxmlformats.org/package/2006/relationships"><Relationship Id="rId3" Type="http://schemas.openxmlformats.org/officeDocument/2006/relationships/hyperlink" Target="https://derssecme.bilecik.edu.tr/" TargetMode="External"/><Relationship Id="rId7" Type="http://schemas.openxmlformats.org/officeDocument/2006/relationships/hyperlink" Target="https://kms.kaysis.gov.tr/Home/Goster/74076" TargetMode="External"/><Relationship Id="rId2" Type="http://schemas.openxmlformats.org/officeDocument/2006/relationships/hyperlink" Target="https://bilecik.edu.tr/iktisat/Icerik/ogrenci_Gorusme_Ofis_Saatleri" TargetMode="External"/><Relationship Id="rId1" Type="http://schemas.openxmlformats.org/officeDocument/2006/relationships/hyperlink" Target="https://bilecik.edu.tr/iktisat/Icerik/Akademik_Personel_dff24" TargetMode="External"/><Relationship Id="rId6" Type="http://schemas.openxmlformats.org/officeDocument/2006/relationships/hyperlink" Target="https://kms.kaysis.gov.tr/Home/Goster/74329" TargetMode="External"/><Relationship Id="rId5" Type="http://schemas.openxmlformats.org/officeDocument/2006/relationships/hyperlink" Target="https://bilecik.edu.tr/main/Icerik/Akademik_Takvim_58303" TargetMode="External"/><Relationship Id="rId4" Type="http://schemas.openxmlformats.org/officeDocument/2006/relationships/hyperlink" Target="https://ders.bilecik.edu.tr/" TargetMode="External"/></Relationships>
</file>

<file path=ppt/diagrams/_rels/drawing4.xml.rels><?xml version="1.0" encoding="UTF-8" standalone="yes"?>
<Relationships xmlns="http://schemas.openxmlformats.org/package/2006/relationships"><Relationship Id="rId3" Type="http://schemas.openxmlformats.org/officeDocument/2006/relationships/hyperlink" Target="https://anket.bilecik.edu.tr/index.php/226285?lang=tr" TargetMode="External"/><Relationship Id="rId2" Type="http://schemas.openxmlformats.org/officeDocument/2006/relationships/hyperlink" Target="https://bilecik.edu.tr/iktisat/Icerik/cift_Ana_Dal_ve_Yan_Dal_Programi" TargetMode="External"/><Relationship Id="rId1" Type="http://schemas.openxmlformats.org/officeDocument/2006/relationships/hyperlink" Target="https://kms.kaysis.gov.tr/Home/Goster/74326" TargetMode="External"/></Relationships>
</file>

<file path=ppt/diagrams/_rels/drawing5.xml.rels><?xml version="1.0" encoding="UTF-8" standalone="yes"?>
<Relationships xmlns="http://schemas.openxmlformats.org/package/2006/relationships"><Relationship Id="rId3" Type="http://schemas.openxmlformats.org/officeDocument/2006/relationships/hyperlink" Target="https://bilecik.edu.tr/iktisat/Icerik/Staj_6c022" TargetMode="External"/><Relationship Id="rId2" Type="http://schemas.openxmlformats.org/officeDocument/2006/relationships/hyperlink" Target="https://www.bilecik.edu.tr/uluslararasi/" TargetMode="External"/><Relationship Id="rId1" Type="http://schemas.openxmlformats.org/officeDocument/2006/relationships/hyperlink" Target="https://bilecik.edu.tr/iktisat/Icerik/Degisim_Programlari" TargetMode="External"/><Relationship Id="rId4" Type="http://schemas.openxmlformats.org/officeDocument/2006/relationships/hyperlink" Target="https://www.yetenekkapisi.org/"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48E155-1903-434A-B02B-730A9BEA52F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4C7E2044-3C3D-4DBF-A5E8-DDCD83BB3C40}">
      <dgm:prSet/>
      <dgm:spPr/>
      <dgm:t>
        <a:bodyPr/>
        <a:lstStyle/>
        <a:p>
          <a:r>
            <a:rPr lang="en-US" b="1" dirty="0" err="1"/>
            <a:t>Başlangıç</a:t>
          </a:r>
          <a:r>
            <a:rPr lang="en-US" b="1" dirty="0"/>
            <a:t> </a:t>
          </a:r>
          <a:r>
            <a:rPr lang="en-US" b="1" dirty="0" err="1"/>
            <a:t>Önemlidir</a:t>
          </a:r>
          <a:endParaRPr lang="en-US" dirty="0"/>
        </a:p>
      </dgm:t>
    </dgm:pt>
    <dgm:pt modelId="{A31E7002-FA62-469E-8C22-5168BC831BA8}" type="parTrans" cxnId="{E2AF05B2-B862-43A7-8E00-2D115D4C448A}">
      <dgm:prSet/>
      <dgm:spPr/>
      <dgm:t>
        <a:bodyPr/>
        <a:lstStyle/>
        <a:p>
          <a:endParaRPr lang="en-US"/>
        </a:p>
      </dgm:t>
    </dgm:pt>
    <dgm:pt modelId="{8124DB7F-2773-462E-B6F0-C1D289F573A3}" type="sibTrans" cxnId="{E2AF05B2-B862-43A7-8E00-2D115D4C448A}">
      <dgm:prSet/>
      <dgm:spPr/>
      <dgm:t>
        <a:bodyPr/>
        <a:lstStyle/>
        <a:p>
          <a:endParaRPr lang="en-US"/>
        </a:p>
      </dgm:t>
    </dgm:pt>
    <dgm:pt modelId="{B754B76C-1207-42BF-BB85-3D98D55D6802}">
      <dgm:prSet/>
      <dgm:spPr/>
      <dgm:t>
        <a:bodyPr/>
        <a:lstStyle/>
        <a:p>
          <a:pPr algn="just"/>
          <a:r>
            <a:rPr lang="en-US" b="1" dirty="0" err="1"/>
            <a:t>Temel</a:t>
          </a:r>
          <a:r>
            <a:rPr lang="en-US" b="1" dirty="0"/>
            <a:t> </a:t>
          </a:r>
          <a:r>
            <a:rPr lang="en-US" b="1" dirty="0" err="1"/>
            <a:t>Dersleri</a:t>
          </a:r>
          <a:r>
            <a:rPr lang="en-US" b="1" dirty="0"/>
            <a:t> İyi </a:t>
          </a:r>
          <a:r>
            <a:rPr lang="en-US" b="1" dirty="0" err="1"/>
            <a:t>Öğrenin</a:t>
          </a:r>
          <a:r>
            <a:rPr lang="en-US" dirty="0"/>
            <a:t>: </a:t>
          </a:r>
          <a:r>
            <a:rPr lang="en-US" dirty="0" err="1"/>
            <a:t>Mikroekonomi</a:t>
          </a:r>
          <a:r>
            <a:rPr lang="en-US" dirty="0"/>
            <a:t>, </a:t>
          </a:r>
          <a:r>
            <a:rPr lang="en-US" dirty="0" err="1"/>
            <a:t>Makroekonomi</a:t>
          </a:r>
          <a:r>
            <a:rPr lang="en-US" dirty="0"/>
            <a:t> </a:t>
          </a:r>
          <a:r>
            <a:rPr lang="en-US" dirty="0" err="1"/>
            <a:t>gibi</a:t>
          </a:r>
          <a:r>
            <a:rPr lang="en-US" dirty="0"/>
            <a:t> </a:t>
          </a:r>
          <a:r>
            <a:rPr lang="en-US" dirty="0" err="1"/>
            <a:t>dersler</a:t>
          </a:r>
          <a:r>
            <a:rPr lang="en-US" dirty="0"/>
            <a:t> </a:t>
          </a:r>
          <a:r>
            <a:rPr lang="en-US" dirty="0" err="1"/>
            <a:t>gelecekteki</a:t>
          </a:r>
          <a:r>
            <a:rPr lang="en-US" dirty="0"/>
            <a:t> </a:t>
          </a:r>
          <a:r>
            <a:rPr lang="en-US" dirty="0" err="1"/>
            <a:t>başarı</a:t>
          </a:r>
          <a:r>
            <a:rPr lang="en-US" dirty="0"/>
            <a:t> </a:t>
          </a:r>
          <a:r>
            <a:rPr lang="en-US" dirty="0" err="1"/>
            <a:t>için</a:t>
          </a:r>
          <a:r>
            <a:rPr lang="en-US" dirty="0"/>
            <a:t> </a:t>
          </a:r>
          <a:r>
            <a:rPr lang="en-US" dirty="0" err="1"/>
            <a:t>kritik</a:t>
          </a:r>
          <a:r>
            <a:rPr lang="en-US" dirty="0"/>
            <a:t>.</a:t>
          </a:r>
        </a:p>
      </dgm:t>
    </dgm:pt>
    <dgm:pt modelId="{7CBFA2E8-A42D-4D00-835D-E610B90F0E43}" type="parTrans" cxnId="{30E9C792-2012-4CA5-B4C7-DFC8EFD8B7E6}">
      <dgm:prSet/>
      <dgm:spPr/>
      <dgm:t>
        <a:bodyPr/>
        <a:lstStyle/>
        <a:p>
          <a:endParaRPr lang="en-US"/>
        </a:p>
      </dgm:t>
    </dgm:pt>
    <dgm:pt modelId="{10410D21-C5A1-4061-8C80-8E61E69D1C9F}" type="sibTrans" cxnId="{30E9C792-2012-4CA5-B4C7-DFC8EFD8B7E6}">
      <dgm:prSet/>
      <dgm:spPr/>
      <dgm:t>
        <a:bodyPr/>
        <a:lstStyle/>
        <a:p>
          <a:endParaRPr lang="en-US"/>
        </a:p>
      </dgm:t>
    </dgm:pt>
    <dgm:pt modelId="{3BB64A85-BB79-42BB-85E4-9693BB03AF2E}">
      <dgm:prSet/>
      <dgm:spPr/>
      <dgm:t>
        <a:bodyPr/>
        <a:lstStyle/>
        <a:p>
          <a:pPr algn="just"/>
          <a:r>
            <a:rPr lang="en-US" b="1" dirty="0" err="1"/>
            <a:t>Düzenli</a:t>
          </a:r>
          <a:r>
            <a:rPr lang="en-US" b="1" dirty="0"/>
            <a:t> </a:t>
          </a:r>
          <a:r>
            <a:rPr lang="en-US" b="1" dirty="0" err="1"/>
            <a:t>Çalışma</a:t>
          </a:r>
          <a:r>
            <a:rPr lang="en-US" dirty="0"/>
            <a:t>: </a:t>
          </a:r>
          <a:r>
            <a:rPr lang="en-US" dirty="0" err="1"/>
            <a:t>Dersleri</a:t>
          </a:r>
          <a:r>
            <a:rPr lang="en-US" dirty="0"/>
            <a:t> </a:t>
          </a:r>
          <a:r>
            <a:rPr lang="en-US" dirty="0" err="1"/>
            <a:t>kaçırmadan</a:t>
          </a:r>
          <a:r>
            <a:rPr lang="en-US" dirty="0"/>
            <a:t>, </a:t>
          </a:r>
          <a:r>
            <a:rPr lang="en-US" dirty="0" err="1"/>
            <a:t>düzenli</a:t>
          </a:r>
          <a:r>
            <a:rPr lang="en-US" dirty="0"/>
            <a:t> </a:t>
          </a:r>
          <a:r>
            <a:rPr lang="en-US" dirty="0" err="1"/>
            <a:t>tekrar</a:t>
          </a:r>
          <a:r>
            <a:rPr lang="en-US" dirty="0"/>
            <a:t> </a:t>
          </a:r>
          <a:r>
            <a:rPr lang="en-US" dirty="0" err="1"/>
            <a:t>ve</a:t>
          </a:r>
          <a:r>
            <a:rPr lang="en-US" dirty="0"/>
            <a:t> </a:t>
          </a:r>
          <a:r>
            <a:rPr lang="en-US" dirty="0" err="1"/>
            <a:t>ödev</a:t>
          </a:r>
          <a:r>
            <a:rPr lang="en-US" dirty="0"/>
            <a:t> </a:t>
          </a:r>
          <a:r>
            <a:rPr lang="en-US" dirty="0" err="1"/>
            <a:t>takibi</a:t>
          </a:r>
          <a:r>
            <a:rPr lang="en-US" dirty="0"/>
            <a:t> </a:t>
          </a:r>
          <a:r>
            <a:rPr lang="en-US" dirty="0" err="1"/>
            <a:t>yapın</a:t>
          </a:r>
          <a:r>
            <a:rPr lang="en-US" dirty="0"/>
            <a:t>.</a:t>
          </a:r>
        </a:p>
      </dgm:t>
    </dgm:pt>
    <dgm:pt modelId="{1D4C5E96-5A92-4417-AA21-471119C9A0C5}" type="parTrans" cxnId="{28D89570-5406-44F6-836D-637130E9ECDC}">
      <dgm:prSet/>
      <dgm:spPr/>
      <dgm:t>
        <a:bodyPr/>
        <a:lstStyle/>
        <a:p>
          <a:endParaRPr lang="en-US"/>
        </a:p>
      </dgm:t>
    </dgm:pt>
    <dgm:pt modelId="{B56351BA-7FD2-44A9-A0C5-5FF4183D246F}" type="sibTrans" cxnId="{28D89570-5406-44F6-836D-637130E9ECDC}">
      <dgm:prSet/>
      <dgm:spPr/>
      <dgm:t>
        <a:bodyPr/>
        <a:lstStyle/>
        <a:p>
          <a:endParaRPr lang="en-US"/>
        </a:p>
      </dgm:t>
    </dgm:pt>
    <dgm:pt modelId="{D5689E09-E9D5-4AF7-A6B7-F4224AA19B06}">
      <dgm:prSet/>
      <dgm:spPr/>
      <dgm:t>
        <a:bodyPr/>
        <a:lstStyle/>
        <a:p>
          <a:r>
            <a:rPr lang="en-US" b="1"/>
            <a:t>Zamanı İyi Yönetin</a:t>
          </a:r>
          <a:endParaRPr lang="en-US"/>
        </a:p>
      </dgm:t>
    </dgm:pt>
    <dgm:pt modelId="{14CA670D-866E-4C57-9ED5-9B567282C5A5}" type="parTrans" cxnId="{1A7B445F-1003-4ECD-BA5B-2D62B4AA8BD9}">
      <dgm:prSet/>
      <dgm:spPr/>
      <dgm:t>
        <a:bodyPr/>
        <a:lstStyle/>
        <a:p>
          <a:endParaRPr lang="en-US"/>
        </a:p>
      </dgm:t>
    </dgm:pt>
    <dgm:pt modelId="{8FF6B284-A210-47EE-993D-908402A8016B}" type="sibTrans" cxnId="{1A7B445F-1003-4ECD-BA5B-2D62B4AA8BD9}">
      <dgm:prSet/>
      <dgm:spPr/>
      <dgm:t>
        <a:bodyPr/>
        <a:lstStyle/>
        <a:p>
          <a:endParaRPr lang="en-US"/>
        </a:p>
      </dgm:t>
    </dgm:pt>
    <dgm:pt modelId="{400CABDE-91C8-4DA6-817D-AE1FFA2908F8}">
      <dgm:prSet/>
      <dgm:spPr/>
      <dgm:t>
        <a:bodyPr/>
        <a:lstStyle/>
        <a:p>
          <a:pPr algn="just"/>
          <a:r>
            <a:rPr lang="en-US" b="1" dirty="0"/>
            <a:t>Ders </a:t>
          </a:r>
          <a:r>
            <a:rPr lang="en-US" b="1" dirty="0" err="1"/>
            <a:t>Programınızı</a:t>
          </a:r>
          <a:r>
            <a:rPr lang="en-US" b="1" dirty="0"/>
            <a:t> </a:t>
          </a:r>
          <a:r>
            <a:rPr lang="en-US" b="1" dirty="0" err="1"/>
            <a:t>Düzenleyin</a:t>
          </a:r>
          <a:r>
            <a:rPr lang="en-US" dirty="0"/>
            <a:t>: </a:t>
          </a:r>
          <a:r>
            <a:rPr lang="en-US" dirty="0" err="1"/>
            <a:t>Günlük</a:t>
          </a:r>
          <a:r>
            <a:rPr lang="en-US" dirty="0"/>
            <a:t> </a:t>
          </a:r>
          <a:r>
            <a:rPr lang="en-US" dirty="0" err="1"/>
            <a:t>çalışma</a:t>
          </a:r>
          <a:r>
            <a:rPr lang="en-US" dirty="0"/>
            <a:t> </a:t>
          </a:r>
          <a:r>
            <a:rPr lang="en-US" dirty="0" err="1"/>
            <a:t>saatleri</a:t>
          </a:r>
          <a:r>
            <a:rPr lang="en-US" dirty="0"/>
            <a:t> </a:t>
          </a:r>
          <a:r>
            <a:rPr lang="en-US" dirty="0" err="1"/>
            <a:t>belirleyin</a:t>
          </a:r>
          <a:r>
            <a:rPr lang="en-US" dirty="0"/>
            <a:t>.</a:t>
          </a:r>
        </a:p>
      </dgm:t>
    </dgm:pt>
    <dgm:pt modelId="{D37B0321-047F-4FD2-BC2B-C8984038E8A9}" type="parTrans" cxnId="{D13D70EB-2EA2-4744-9935-202DC7E5C7AD}">
      <dgm:prSet/>
      <dgm:spPr/>
      <dgm:t>
        <a:bodyPr/>
        <a:lstStyle/>
        <a:p>
          <a:endParaRPr lang="en-US"/>
        </a:p>
      </dgm:t>
    </dgm:pt>
    <dgm:pt modelId="{B53C5BD8-6735-477D-9EA6-286ABC21DDC2}" type="sibTrans" cxnId="{D13D70EB-2EA2-4744-9935-202DC7E5C7AD}">
      <dgm:prSet/>
      <dgm:spPr/>
      <dgm:t>
        <a:bodyPr/>
        <a:lstStyle/>
        <a:p>
          <a:endParaRPr lang="en-US"/>
        </a:p>
      </dgm:t>
    </dgm:pt>
    <dgm:pt modelId="{2C33F638-09CB-415D-9050-6BEE5967527B}">
      <dgm:prSet/>
      <dgm:spPr/>
      <dgm:t>
        <a:bodyPr/>
        <a:lstStyle/>
        <a:p>
          <a:pPr algn="just"/>
          <a:r>
            <a:rPr lang="en-US" b="1" dirty="0" err="1"/>
            <a:t>Sosyal</a:t>
          </a:r>
          <a:r>
            <a:rPr lang="en-US" b="1" dirty="0"/>
            <a:t> </a:t>
          </a:r>
          <a:r>
            <a:rPr lang="en-US" b="1" dirty="0" err="1"/>
            <a:t>ve</a:t>
          </a:r>
          <a:r>
            <a:rPr lang="en-US" b="1" dirty="0"/>
            <a:t> </a:t>
          </a:r>
          <a:r>
            <a:rPr lang="en-US" b="1" dirty="0" err="1"/>
            <a:t>Akademik</a:t>
          </a:r>
          <a:r>
            <a:rPr lang="en-US" b="1" dirty="0"/>
            <a:t> </a:t>
          </a:r>
          <a:r>
            <a:rPr lang="en-US" b="1" dirty="0" err="1"/>
            <a:t>Dengesi</a:t>
          </a:r>
          <a:r>
            <a:rPr lang="en-US" dirty="0"/>
            <a:t>: </a:t>
          </a:r>
          <a:r>
            <a:rPr lang="en-US" dirty="0" err="1"/>
            <a:t>Etkinliklere</a:t>
          </a:r>
          <a:r>
            <a:rPr lang="en-US" dirty="0"/>
            <a:t> </a:t>
          </a:r>
          <a:r>
            <a:rPr lang="en-US" dirty="0" err="1"/>
            <a:t>katılın</a:t>
          </a:r>
          <a:r>
            <a:rPr lang="en-US" dirty="0"/>
            <a:t>, </a:t>
          </a:r>
          <a:r>
            <a:rPr lang="en-US" dirty="0" err="1"/>
            <a:t>ancak</a:t>
          </a:r>
          <a:r>
            <a:rPr lang="en-US" dirty="0"/>
            <a:t> </a:t>
          </a:r>
          <a:r>
            <a:rPr lang="en-US" dirty="0" err="1"/>
            <a:t>derslerinizi</a:t>
          </a:r>
          <a:r>
            <a:rPr lang="en-US" dirty="0"/>
            <a:t> </a:t>
          </a:r>
          <a:r>
            <a:rPr lang="en-US" dirty="0" err="1"/>
            <a:t>aksatmayın</a:t>
          </a:r>
          <a:r>
            <a:rPr lang="en-US" dirty="0"/>
            <a:t>.</a:t>
          </a:r>
        </a:p>
      </dgm:t>
    </dgm:pt>
    <dgm:pt modelId="{83BCD41E-1E3F-4EAB-87ED-762844F77062}" type="parTrans" cxnId="{361BD2D9-577D-442F-BD4F-6B57000B6DDD}">
      <dgm:prSet/>
      <dgm:spPr/>
      <dgm:t>
        <a:bodyPr/>
        <a:lstStyle/>
        <a:p>
          <a:endParaRPr lang="en-US"/>
        </a:p>
      </dgm:t>
    </dgm:pt>
    <dgm:pt modelId="{B59443BC-E236-4D40-9FD4-B72D9969D639}" type="sibTrans" cxnId="{361BD2D9-577D-442F-BD4F-6B57000B6DDD}">
      <dgm:prSet/>
      <dgm:spPr/>
      <dgm:t>
        <a:bodyPr/>
        <a:lstStyle/>
        <a:p>
          <a:endParaRPr lang="en-US"/>
        </a:p>
      </dgm:t>
    </dgm:pt>
    <dgm:pt modelId="{E2B8FF1B-BFED-4E72-A813-C4DA2C520962}">
      <dgm:prSet/>
      <dgm:spPr/>
      <dgm:t>
        <a:bodyPr/>
        <a:lstStyle/>
        <a:p>
          <a:r>
            <a:rPr lang="en-US" b="1"/>
            <a:t>Kaynakları Verimli Kullanın</a:t>
          </a:r>
          <a:endParaRPr lang="en-US"/>
        </a:p>
      </dgm:t>
    </dgm:pt>
    <dgm:pt modelId="{47797E26-7BDB-4D56-A953-41450FEF4AF6}" type="parTrans" cxnId="{DF6A0982-C3C7-46D0-BFA6-EFB093B85C4A}">
      <dgm:prSet/>
      <dgm:spPr/>
      <dgm:t>
        <a:bodyPr/>
        <a:lstStyle/>
        <a:p>
          <a:endParaRPr lang="en-US"/>
        </a:p>
      </dgm:t>
    </dgm:pt>
    <dgm:pt modelId="{B0E4C095-0219-47AE-BCA1-AFBED11E9BD9}" type="sibTrans" cxnId="{DF6A0982-C3C7-46D0-BFA6-EFB093B85C4A}">
      <dgm:prSet/>
      <dgm:spPr/>
      <dgm:t>
        <a:bodyPr/>
        <a:lstStyle/>
        <a:p>
          <a:endParaRPr lang="en-US"/>
        </a:p>
      </dgm:t>
    </dgm:pt>
    <dgm:pt modelId="{5B0C8554-001D-487D-8A90-92138D196097}">
      <dgm:prSet/>
      <dgm:spPr/>
      <dgm:t>
        <a:bodyPr/>
        <a:lstStyle/>
        <a:p>
          <a:r>
            <a:rPr lang="en-US" b="1" dirty="0" err="1"/>
            <a:t>Kütüphane</a:t>
          </a:r>
          <a:r>
            <a:rPr lang="en-US" b="1" dirty="0"/>
            <a:t> </a:t>
          </a:r>
          <a:r>
            <a:rPr lang="en-US" b="1" dirty="0" err="1"/>
            <a:t>ve</a:t>
          </a:r>
          <a:r>
            <a:rPr lang="en-US" b="1" dirty="0"/>
            <a:t> Online </a:t>
          </a:r>
          <a:r>
            <a:rPr lang="en-US" b="1" dirty="0" err="1"/>
            <a:t>Kaynaklar</a:t>
          </a:r>
          <a:r>
            <a:rPr lang="en-US" dirty="0"/>
            <a:t>: </a:t>
          </a:r>
          <a:r>
            <a:rPr lang="en-US" dirty="0" err="1"/>
            <a:t>Geniş</a:t>
          </a:r>
          <a:r>
            <a:rPr lang="en-US" dirty="0"/>
            <a:t> </a:t>
          </a:r>
          <a:r>
            <a:rPr lang="en-US" dirty="0" err="1"/>
            <a:t>kaynaklara</a:t>
          </a:r>
          <a:r>
            <a:rPr lang="en-US" dirty="0"/>
            <a:t> </a:t>
          </a:r>
          <a:r>
            <a:rPr lang="en-US" dirty="0" err="1"/>
            <a:t>erişim</a:t>
          </a:r>
          <a:r>
            <a:rPr lang="en-US" dirty="0"/>
            <a:t> </a:t>
          </a:r>
          <a:r>
            <a:rPr lang="en-US" dirty="0" err="1"/>
            <a:t>sağlayın</a:t>
          </a:r>
          <a:r>
            <a:rPr lang="en-US" dirty="0"/>
            <a:t>.</a:t>
          </a:r>
        </a:p>
      </dgm:t>
    </dgm:pt>
    <dgm:pt modelId="{9097D581-021C-487A-9A43-52F2AAB776CD}" type="parTrans" cxnId="{4D25CE2A-CAFC-40A7-9C11-57386CE185EC}">
      <dgm:prSet/>
      <dgm:spPr/>
      <dgm:t>
        <a:bodyPr/>
        <a:lstStyle/>
        <a:p>
          <a:endParaRPr lang="en-US"/>
        </a:p>
      </dgm:t>
    </dgm:pt>
    <dgm:pt modelId="{6B7DE4F0-CF47-418C-B609-6B2819FB2409}" type="sibTrans" cxnId="{4D25CE2A-CAFC-40A7-9C11-57386CE185EC}">
      <dgm:prSet/>
      <dgm:spPr/>
      <dgm:t>
        <a:bodyPr/>
        <a:lstStyle/>
        <a:p>
          <a:endParaRPr lang="en-US"/>
        </a:p>
      </dgm:t>
    </dgm:pt>
    <dgm:pt modelId="{DD9566A9-4C16-4C54-A1F1-F03A99DFC152}">
      <dgm:prSet/>
      <dgm:spPr/>
      <dgm:t>
        <a:bodyPr/>
        <a:lstStyle/>
        <a:p>
          <a:r>
            <a:rPr lang="en-US" b="1"/>
            <a:t>Akademik Destek</a:t>
          </a:r>
          <a:r>
            <a:rPr lang="en-US"/>
            <a:t>: Hocalarınızla iletişim kurmaktan çekinmeyin.</a:t>
          </a:r>
        </a:p>
      </dgm:t>
    </dgm:pt>
    <dgm:pt modelId="{D90BD4C0-9360-4016-8A19-4AA490C7AAA9}" type="parTrans" cxnId="{3ED33DA5-A388-409D-823E-6758B6570803}">
      <dgm:prSet/>
      <dgm:spPr/>
      <dgm:t>
        <a:bodyPr/>
        <a:lstStyle/>
        <a:p>
          <a:endParaRPr lang="en-US"/>
        </a:p>
      </dgm:t>
    </dgm:pt>
    <dgm:pt modelId="{675CD007-773A-49AF-AD41-1442F143B073}" type="sibTrans" cxnId="{3ED33DA5-A388-409D-823E-6758B6570803}">
      <dgm:prSet/>
      <dgm:spPr/>
      <dgm:t>
        <a:bodyPr/>
        <a:lstStyle/>
        <a:p>
          <a:endParaRPr lang="en-US"/>
        </a:p>
      </dgm:t>
    </dgm:pt>
    <dgm:pt modelId="{A20DCEFC-0CFB-46D1-A094-6CE0782925E9}">
      <dgm:prSet/>
      <dgm:spPr/>
      <dgm:t>
        <a:bodyPr/>
        <a:lstStyle/>
        <a:p>
          <a:r>
            <a:rPr lang="en-US" b="1"/>
            <a:t>Sınıf İçi Katılım</a:t>
          </a:r>
          <a:endParaRPr lang="en-US"/>
        </a:p>
      </dgm:t>
    </dgm:pt>
    <dgm:pt modelId="{62E64263-31D6-402F-BD2A-0E863648D5D2}" type="parTrans" cxnId="{BEA99235-113D-4471-94AC-86AAE7B55B77}">
      <dgm:prSet/>
      <dgm:spPr/>
      <dgm:t>
        <a:bodyPr/>
        <a:lstStyle/>
        <a:p>
          <a:endParaRPr lang="en-US"/>
        </a:p>
      </dgm:t>
    </dgm:pt>
    <dgm:pt modelId="{5DE8270F-8598-428B-958A-53DFAE73DFED}" type="sibTrans" cxnId="{BEA99235-113D-4471-94AC-86AAE7B55B77}">
      <dgm:prSet/>
      <dgm:spPr/>
      <dgm:t>
        <a:bodyPr/>
        <a:lstStyle/>
        <a:p>
          <a:endParaRPr lang="en-US"/>
        </a:p>
      </dgm:t>
    </dgm:pt>
    <dgm:pt modelId="{13D9E06C-5B88-4E91-AB9B-E6574C8F0F55}">
      <dgm:prSet/>
      <dgm:spPr/>
      <dgm:t>
        <a:bodyPr/>
        <a:lstStyle/>
        <a:p>
          <a:pPr algn="l"/>
          <a:r>
            <a:rPr lang="en-US" b="1"/>
            <a:t>Aktif Katılım</a:t>
          </a:r>
          <a:r>
            <a:rPr lang="en-US"/>
            <a:t>: Derste soru sormaktan çekinmeyin, tartışmalara katılın.</a:t>
          </a:r>
        </a:p>
      </dgm:t>
    </dgm:pt>
    <dgm:pt modelId="{78B44EC3-8F27-4992-9C4F-3EDF14E54FCA}" type="parTrans" cxnId="{17ECFCF1-98D1-4F04-A1B8-9B821DE1A028}">
      <dgm:prSet/>
      <dgm:spPr/>
      <dgm:t>
        <a:bodyPr/>
        <a:lstStyle/>
        <a:p>
          <a:endParaRPr lang="en-US"/>
        </a:p>
      </dgm:t>
    </dgm:pt>
    <dgm:pt modelId="{2E438DB4-B1B5-4619-91DD-B6B7033AB62A}" type="sibTrans" cxnId="{17ECFCF1-98D1-4F04-A1B8-9B821DE1A028}">
      <dgm:prSet/>
      <dgm:spPr/>
      <dgm:t>
        <a:bodyPr/>
        <a:lstStyle/>
        <a:p>
          <a:endParaRPr lang="en-US"/>
        </a:p>
      </dgm:t>
    </dgm:pt>
    <dgm:pt modelId="{D4E490A0-86E6-4CC0-A552-6BE2EB154894}">
      <dgm:prSet/>
      <dgm:spPr/>
      <dgm:t>
        <a:bodyPr/>
        <a:lstStyle/>
        <a:p>
          <a:pPr algn="just"/>
          <a:r>
            <a:rPr lang="en-US" b="1" dirty="0" err="1"/>
            <a:t>Gruplarla</a:t>
          </a:r>
          <a:r>
            <a:rPr lang="en-US" b="1" dirty="0"/>
            <a:t> </a:t>
          </a:r>
          <a:r>
            <a:rPr lang="en-US" b="1" dirty="0" err="1"/>
            <a:t>Çalışma</a:t>
          </a:r>
          <a:r>
            <a:rPr lang="en-US" dirty="0"/>
            <a:t>: </a:t>
          </a:r>
          <a:r>
            <a:rPr lang="en-US" dirty="0" err="1"/>
            <a:t>Grup</a:t>
          </a:r>
          <a:r>
            <a:rPr lang="en-US" dirty="0"/>
            <a:t> </a:t>
          </a:r>
          <a:r>
            <a:rPr lang="en-US" dirty="0" err="1"/>
            <a:t>projelerinde</a:t>
          </a:r>
          <a:r>
            <a:rPr lang="en-US" dirty="0"/>
            <a:t> </a:t>
          </a:r>
          <a:r>
            <a:rPr lang="en-US" dirty="0" err="1"/>
            <a:t>aktif</a:t>
          </a:r>
          <a:r>
            <a:rPr lang="en-US" dirty="0"/>
            <a:t> </a:t>
          </a:r>
          <a:r>
            <a:rPr lang="en-US" dirty="0" err="1"/>
            <a:t>rol</a:t>
          </a:r>
          <a:r>
            <a:rPr lang="en-US" dirty="0"/>
            <a:t> </a:t>
          </a:r>
          <a:r>
            <a:rPr lang="en-US" dirty="0" err="1"/>
            <a:t>alarak</a:t>
          </a:r>
          <a:r>
            <a:rPr lang="en-US" dirty="0"/>
            <a:t> hem </a:t>
          </a:r>
          <a:r>
            <a:rPr lang="en-US" dirty="0" err="1"/>
            <a:t>öğrenin</a:t>
          </a:r>
          <a:r>
            <a:rPr lang="en-US" dirty="0"/>
            <a:t> hem de </a:t>
          </a:r>
          <a:r>
            <a:rPr lang="en-US" dirty="0" err="1"/>
            <a:t>sosyalleşin</a:t>
          </a:r>
          <a:r>
            <a:rPr lang="en-US" dirty="0"/>
            <a:t>.</a:t>
          </a:r>
        </a:p>
      </dgm:t>
    </dgm:pt>
    <dgm:pt modelId="{15443DDA-68EA-4D96-A985-9027C311B9FF}" type="parTrans" cxnId="{E4DDD541-2E48-4088-A11C-9951A4546EB7}">
      <dgm:prSet/>
      <dgm:spPr/>
      <dgm:t>
        <a:bodyPr/>
        <a:lstStyle/>
        <a:p>
          <a:endParaRPr lang="en-US"/>
        </a:p>
      </dgm:t>
    </dgm:pt>
    <dgm:pt modelId="{F7F43AA4-FC6F-4C78-9275-3FF928BA625E}" type="sibTrans" cxnId="{E4DDD541-2E48-4088-A11C-9951A4546EB7}">
      <dgm:prSet/>
      <dgm:spPr/>
      <dgm:t>
        <a:bodyPr/>
        <a:lstStyle/>
        <a:p>
          <a:endParaRPr lang="en-US"/>
        </a:p>
      </dgm:t>
    </dgm:pt>
    <dgm:pt modelId="{06C76C6A-50F0-3E49-A258-0266C261A197}" type="pres">
      <dgm:prSet presAssocID="{8F48E155-1903-434A-B02B-730A9BEA52FD}" presName="linear" presStyleCnt="0">
        <dgm:presLayoutVars>
          <dgm:dir/>
          <dgm:animLvl val="lvl"/>
          <dgm:resizeHandles val="exact"/>
        </dgm:presLayoutVars>
      </dgm:prSet>
      <dgm:spPr/>
    </dgm:pt>
    <dgm:pt modelId="{329E45A7-5364-224A-9126-A7110BB3DD66}" type="pres">
      <dgm:prSet presAssocID="{4C7E2044-3C3D-4DBF-A5E8-DDCD83BB3C40}" presName="parentLin" presStyleCnt="0"/>
      <dgm:spPr/>
    </dgm:pt>
    <dgm:pt modelId="{B0E9ABD6-01E1-F64C-A847-083ABF23BEE2}" type="pres">
      <dgm:prSet presAssocID="{4C7E2044-3C3D-4DBF-A5E8-DDCD83BB3C40}" presName="parentLeftMargin" presStyleLbl="node1" presStyleIdx="0" presStyleCnt="4"/>
      <dgm:spPr/>
    </dgm:pt>
    <dgm:pt modelId="{9F02D0A8-80BD-C542-B0FF-DDC7513C58EC}" type="pres">
      <dgm:prSet presAssocID="{4C7E2044-3C3D-4DBF-A5E8-DDCD83BB3C40}" presName="parentText" presStyleLbl="node1" presStyleIdx="0" presStyleCnt="4">
        <dgm:presLayoutVars>
          <dgm:chMax val="0"/>
          <dgm:bulletEnabled val="1"/>
        </dgm:presLayoutVars>
      </dgm:prSet>
      <dgm:spPr/>
    </dgm:pt>
    <dgm:pt modelId="{BB1D57BF-A4BB-AB42-B7AB-51FC3BD6D47E}" type="pres">
      <dgm:prSet presAssocID="{4C7E2044-3C3D-4DBF-A5E8-DDCD83BB3C40}" presName="negativeSpace" presStyleCnt="0"/>
      <dgm:spPr/>
    </dgm:pt>
    <dgm:pt modelId="{916BF339-28BE-2443-94E7-755A4C20D6ED}" type="pres">
      <dgm:prSet presAssocID="{4C7E2044-3C3D-4DBF-A5E8-DDCD83BB3C40}" presName="childText" presStyleLbl="conFgAcc1" presStyleIdx="0" presStyleCnt="4">
        <dgm:presLayoutVars>
          <dgm:bulletEnabled val="1"/>
        </dgm:presLayoutVars>
      </dgm:prSet>
      <dgm:spPr/>
    </dgm:pt>
    <dgm:pt modelId="{4847F7A2-A841-E642-81DE-2181E5528AD0}" type="pres">
      <dgm:prSet presAssocID="{8124DB7F-2773-462E-B6F0-C1D289F573A3}" presName="spaceBetweenRectangles" presStyleCnt="0"/>
      <dgm:spPr/>
    </dgm:pt>
    <dgm:pt modelId="{4F53CC8A-3E79-2A40-AD63-F93EA8613CF3}" type="pres">
      <dgm:prSet presAssocID="{D5689E09-E9D5-4AF7-A6B7-F4224AA19B06}" presName="parentLin" presStyleCnt="0"/>
      <dgm:spPr/>
    </dgm:pt>
    <dgm:pt modelId="{2323B9F6-E5A9-9C40-8110-3B9AB0A2FF5F}" type="pres">
      <dgm:prSet presAssocID="{D5689E09-E9D5-4AF7-A6B7-F4224AA19B06}" presName="parentLeftMargin" presStyleLbl="node1" presStyleIdx="0" presStyleCnt="4"/>
      <dgm:spPr/>
    </dgm:pt>
    <dgm:pt modelId="{D0B9FB87-A270-474A-9502-52F0D8F94AF5}" type="pres">
      <dgm:prSet presAssocID="{D5689E09-E9D5-4AF7-A6B7-F4224AA19B06}" presName="parentText" presStyleLbl="node1" presStyleIdx="1" presStyleCnt="4">
        <dgm:presLayoutVars>
          <dgm:chMax val="0"/>
          <dgm:bulletEnabled val="1"/>
        </dgm:presLayoutVars>
      </dgm:prSet>
      <dgm:spPr/>
    </dgm:pt>
    <dgm:pt modelId="{B459F90E-38A0-B245-A8D1-B96FBA53987D}" type="pres">
      <dgm:prSet presAssocID="{D5689E09-E9D5-4AF7-A6B7-F4224AA19B06}" presName="negativeSpace" presStyleCnt="0"/>
      <dgm:spPr/>
    </dgm:pt>
    <dgm:pt modelId="{02FFCB8E-0C0E-6749-A00C-376AE1125588}" type="pres">
      <dgm:prSet presAssocID="{D5689E09-E9D5-4AF7-A6B7-F4224AA19B06}" presName="childText" presStyleLbl="conFgAcc1" presStyleIdx="1" presStyleCnt="4">
        <dgm:presLayoutVars>
          <dgm:bulletEnabled val="1"/>
        </dgm:presLayoutVars>
      </dgm:prSet>
      <dgm:spPr/>
    </dgm:pt>
    <dgm:pt modelId="{C79B5330-EC4B-FC49-BCF0-E2F68169B668}" type="pres">
      <dgm:prSet presAssocID="{8FF6B284-A210-47EE-993D-908402A8016B}" presName="spaceBetweenRectangles" presStyleCnt="0"/>
      <dgm:spPr/>
    </dgm:pt>
    <dgm:pt modelId="{41D05BA8-886B-F14C-9781-1687293C35CF}" type="pres">
      <dgm:prSet presAssocID="{E2B8FF1B-BFED-4E72-A813-C4DA2C520962}" presName="parentLin" presStyleCnt="0"/>
      <dgm:spPr/>
    </dgm:pt>
    <dgm:pt modelId="{A1EE920C-6E36-B945-8BF8-FAE2243EFEC4}" type="pres">
      <dgm:prSet presAssocID="{E2B8FF1B-BFED-4E72-A813-C4DA2C520962}" presName="parentLeftMargin" presStyleLbl="node1" presStyleIdx="1" presStyleCnt="4"/>
      <dgm:spPr/>
    </dgm:pt>
    <dgm:pt modelId="{DB85F421-14D4-D844-BEBC-66CACB1EBAB1}" type="pres">
      <dgm:prSet presAssocID="{E2B8FF1B-BFED-4E72-A813-C4DA2C520962}" presName="parentText" presStyleLbl="node1" presStyleIdx="2" presStyleCnt="4">
        <dgm:presLayoutVars>
          <dgm:chMax val="0"/>
          <dgm:bulletEnabled val="1"/>
        </dgm:presLayoutVars>
      </dgm:prSet>
      <dgm:spPr/>
    </dgm:pt>
    <dgm:pt modelId="{A913B738-A0E2-094E-84BC-33B955C7E680}" type="pres">
      <dgm:prSet presAssocID="{E2B8FF1B-BFED-4E72-A813-C4DA2C520962}" presName="negativeSpace" presStyleCnt="0"/>
      <dgm:spPr/>
    </dgm:pt>
    <dgm:pt modelId="{4E71C104-100A-0E41-A9D6-798B05A98ECD}" type="pres">
      <dgm:prSet presAssocID="{E2B8FF1B-BFED-4E72-A813-C4DA2C520962}" presName="childText" presStyleLbl="conFgAcc1" presStyleIdx="2" presStyleCnt="4">
        <dgm:presLayoutVars>
          <dgm:bulletEnabled val="1"/>
        </dgm:presLayoutVars>
      </dgm:prSet>
      <dgm:spPr/>
    </dgm:pt>
    <dgm:pt modelId="{9E7634E5-FFA7-0E47-BF5E-E2B0D5D3FFC9}" type="pres">
      <dgm:prSet presAssocID="{B0E4C095-0219-47AE-BCA1-AFBED11E9BD9}" presName="spaceBetweenRectangles" presStyleCnt="0"/>
      <dgm:spPr/>
    </dgm:pt>
    <dgm:pt modelId="{C8B3037C-68AE-EA4C-A17C-F79FBF201317}" type="pres">
      <dgm:prSet presAssocID="{A20DCEFC-0CFB-46D1-A094-6CE0782925E9}" presName="parentLin" presStyleCnt="0"/>
      <dgm:spPr/>
    </dgm:pt>
    <dgm:pt modelId="{B48BB66D-683A-ED4C-8E0D-91F8BDB59E95}" type="pres">
      <dgm:prSet presAssocID="{A20DCEFC-0CFB-46D1-A094-6CE0782925E9}" presName="parentLeftMargin" presStyleLbl="node1" presStyleIdx="2" presStyleCnt="4"/>
      <dgm:spPr/>
    </dgm:pt>
    <dgm:pt modelId="{DB7FB377-E5C3-7249-B8AC-D3E1333E04B3}" type="pres">
      <dgm:prSet presAssocID="{A20DCEFC-0CFB-46D1-A094-6CE0782925E9}" presName="parentText" presStyleLbl="node1" presStyleIdx="3" presStyleCnt="4">
        <dgm:presLayoutVars>
          <dgm:chMax val="0"/>
          <dgm:bulletEnabled val="1"/>
        </dgm:presLayoutVars>
      </dgm:prSet>
      <dgm:spPr/>
    </dgm:pt>
    <dgm:pt modelId="{DDD7A43E-D592-E740-B2C5-A490AFBCE0A7}" type="pres">
      <dgm:prSet presAssocID="{A20DCEFC-0CFB-46D1-A094-6CE0782925E9}" presName="negativeSpace" presStyleCnt="0"/>
      <dgm:spPr/>
    </dgm:pt>
    <dgm:pt modelId="{CBCC241B-338F-3D4B-9312-F248E1567E76}" type="pres">
      <dgm:prSet presAssocID="{A20DCEFC-0CFB-46D1-A094-6CE0782925E9}" presName="childText" presStyleLbl="conFgAcc1" presStyleIdx="3" presStyleCnt="4">
        <dgm:presLayoutVars>
          <dgm:bulletEnabled val="1"/>
        </dgm:presLayoutVars>
      </dgm:prSet>
      <dgm:spPr/>
    </dgm:pt>
  </dgm:ptLst>
  <dgm:cxnLst>
    <dgm:cxn modelId="{B3D9661C-B0E4-974A-AB11-2B4CB1915E7D}" type="presOf" srcId="{4C7E2044-3C3D-4DBF-A5E8-DDCD83BB3C40}" destId="{9F02D0A8-80BD-C542-B0FF-DDC7513C58EC}" srcOrd="1" destOrd="0" presId="urn:microsoft.com/office/officeart/2005/8/layout/list1"/>
    <dgm:cxn modelId="{22221027-7ACE-D948-9E46-9E7A662873CB}" type="presOf" srcId="{5B0C8554-001D-487D-8A90-92138D196097}" destId="{4E71C104-100A-0E41-A9D6-798B05A98ECD}" srcOrd="0" destOrd="0" presId="urn:microsoft.com/office/officeart/2005/8/layout/list1"/>
    <dgm:cxn modelId="{4D25CE2A-CAFC-40A7-9C11-57386CE185EC}" srcId="{E2B8FF1B-BFED-4E72-A813-C4DA2C520962}" destId="{5B0C8554-001D-487D-8A90-92138D196097}" srcOrd="0" destOrd="0" parTransId="{9097D581-021C-487A-9A43-52F2AAB776CD}" sibTransId="{6B7DE4F0-CF47-418C-B609-6B2819FB2409}"/>
    <dgm:cxn modelId="{198AF42C-E962-4444-9FD6-77B7A96FBF50}" type="presOf" srcId="{4C7E2044-3C3D-4DBF-A5E8-DDCD83BB3C40}" destId="{B0E9ABD6-01E1-F64C-A847-083ABF23BEE2}" srcOrd="0" destOrd="0" presId="urn:microsoft.com/office/officeart/2005/8/layout/list1"/>
    <dgm:cxn modelId="{EF4EA830-1FB0-B740-B8E1-EDEAAD1B7DCD}" type="presOf" srcId="{8F48E155-1903-434A-B02B-730A9BEA52FD}" destId="{06C76C6A-50F0-3E49-A258-0266C261A197}" srcOrd="0" destOrd="0" presId="urn:microsoft.com/office/officeart/2005/8/layout/list1"/>
    <dgm:cxn modelId="{87DA5931-3289-A143-B0E6-872EEF842FA5}" type="presOf" srcId="{A20DCEFC-0CFB-46D1-A094-6CE0782925E9}" destId="{DB7FB377-E5C3-7249-B8AC-D3E1333E04B3}" srcOrd="1" destOrd="0" presId="urn:microsoft.com/office/officeart/2005/8/layout/list1"/>
    <dgm:cxn modelId="{BEA99235-113D-4471-94AC-86AAE7B55B77}" srcId="{8F48E155-1903-434A-B02B-730A9BEA52FD}" destId="{A20DCEFC-0CFB-46D1-A094-6CE0782925E9}" srcOrd="3" destOrd="0" parTransId="{62E64263-31D6-402F-BD2A-0E863648D5D2}" sibTransId="{5DE8270F-8598-428B-958A-53DFAE73DFED}"/>
    <dgm:cxn modelId="{1A7B445F-1003-4ECD-BA5B-2D62B4AA8BD9}" srcId="{8F48E155-1903-434A-B02B-730A9BEA52FD}" destId="{D5689E09-E9D5-4AF7-A6B7-F4224AA19B06}" srcOrd="1" destOrd="0" parTransId="{14CA670D-866E-4C57-9ED5-9B567282C5A5}" sibTransId="{8FF6B284-A210-47EE-993D-908402A8016B}"/>
    <dgm:cxn modelId="{AAB9B760-D39B-3444-AB62-98E42FB7E46F}" type="presOf" srcId="{13D9E06C-5B88-4E91-AB9B-E6574C8F0F55}" destId="{CBCC241B-338F-3D4B-9312-F248E1567E76}" srcOrd="0" destOrd="0" presId="urn:microsoft.com/office/officeart/2005/8/layout/list1"/>
    <dgm:cxn modelId="{E4DDD541-2E48-4088-A11C-9951A4546EB7}" srcId="{A20DCEFC-0CFB-46D1-A094-6CE0782925E9}" destId="{D4E490A0-86E6-4CC0-A552-6BE2EB154894}" srcOrd="1" destOrd="0" parTransId="{15443DDA-68EA-4D96-A985-9027C311B9FF}" sibTransId="{F7F43AA4-FC6F-4C78-9275-3FF928BA625E}"/>
    <dgm:cxn modelId="{95FEFB6E-51DC-CC47-8FBF-DC672507A9F4}" type="presOf" srcId="{D4E490A0-86E6-4CC0-A552-6BE2EB154894}" destId="{CBCC241B-338F-3D4B-9312-F248E1567E76}" srcOrd="0" destOrd="1" presId="urn:microsoft.com/office/officeart/2005/8/layout/list1"/>
    <dgm:cxn modelId="{28D89570-5406-44F6-836D-637130E9ECDC}" srcId="{4C7E2044-3C3D-4DBF-A5E8-DDCD83BB3C40}" destId="{3BB64A85-BB79-42BB-85E4-9693BB03AF2E}" srcOrd="1" destOrd="0" parTransId="{1D4C5E96-5A92-4417-AA21-471119C9A0C5}" sibTransId="{B56351BA-7FD2-44A9-A0C5-5FF4183D246F}"/>
    <dgm:cxn modelId="{4E6BF250-1875-3040-9064-91483757C2F3}" type="presOf" srcId="{DD9566A9-4C16-4C54-A1F1-F03A99DFC152}" destId="{4E71C104-100A-0E41-A9D6-798B05A98ECD}" srcOrd="0" destOrd="1" presId="urn:microsoft.com/office/officeart/2005/8/layout/list1"/>
    <dgm:cxn modelId="{8120D752-F02F-E942-BC17-4CA0384E1EB4}" type="presOf" srcId="{B754B76C-1207-42BF-BB85-3D98D55D6802}" destId="{916BF339-28BE-2443-94E7-755A4C20D6ED}" srcOrd="0" destOrd="0" presId="urn:microsoft.com/office/officeart/2005/8/layout/list1"/>
    <dgm:cxn modelId="{BF98637A-0D92-BB46-BB17-5D5A4E5CC61B}" type="presOf" srcId="{E2B8FF1B-BFED-4E72-A813-C4DA2C520962}" destId="{A1EE920C-6E36-B945-8BF8-FAE2243EFEC4}" srcOrd="0" destOrd="0" presId="urn:microsoft.com/office/officeart/2005/8/layout/list1"/>
    <dgm:cxn modelId="{DF6A0982-C3C7-46D0-BFA6-EFB093B85C4A}" srcId="{8F48E155-1903-434A-B02B-730A9BEA52FD}" destId="{E2B8FF1B-BFED-4E72-A813-C4DA2C520962}" srcOrd="2" destOrd="0" parTransId="{47797E26-7BDB-4D56-A953-41450FEF4AF6}" sibTransId="{B0E4C095-0219-47AE-BCA1-AFBED11E9BD9}"/>
    <dgm:cxn modelId="{9BC48085-6429-584D-9585-0AA08848061B}" type="presOf" srcId="{3BB64A85-BB79-42BB-85E4-9693BB03AF2E}" destId="{916BF339-28BE-2443-94E7-755A4C20D6ED}" srcOrd="0" destOrd="1" presId="urn:microsoft.com/office/officeart/2005/8/layout/list1"/>
    <dgm:cxn modelId="{30E9C792-2012-4CA5-B4C7-DFC8EFD8B7E6}" srcId="{4C7E2044-3C3D-4DBF-A5E8-DDCD83BB3C40}" destId="{B754B76C-1207-42BF-BB85-3D98D55D6802}" srcOrd="0" destOrd="0" parTransId="{7CBFA2E8-A42D-4D00-835D-E610B90F0E43}" sibTransId="{10410D21-C5A1-4061-8C80-8E61E69D1C9F}"/>
    <dgm:cxn modelId="{B1FAC799-9B5F-A54F-BAB3-745B6C9D1EAA}" type="presOf" srcId="{A20DCEFC-0CFB-46D1-A094-6CE0782925E9}" destId="{B48BB66D-683A-ED4C-8E0D-91F8BDB59E95}" srcOrd="0" destOrd="0" presId="urn:microsoft.com/office/officeart/2005/8/layout/list1"/>
    <dgm:cxn modelId="{3ED33DA5-A388-409D-823E-6758B6570803}" srcId="{E2B8FF1B-BFED-4E72-A813-C4DA2C520962}" destId="{DD9566A9-4C16-4C54-A1F1-F03A99DFC152}" srcOrd="1" destOrd="0" parTransId="{D90BD4C0-9360-4016-8A19-4AA490C7AAA9}" sibTransId="{675CD007-773A-49AF-AD41-1442F143B073}"/>
    <dgm:cxn modelId="{E2AF05B2-B862-43A7-8E00-2D115D4C448A}" srcId="{8F48E155-1903-434A-B02B-730A9BEA52FD}" destId="{4C7E2044-3C3D-4DBF-A5E8-DDCD83BB3C40}" srcOrd="0" destOrd="0" parTransId="{A31E7002-FA62-469E-8C22-5168BC831BA8}" sibTransId="{8124DB7F-2773-462E-B6F0-C1D289F573A3}"/>
    <dgm:cxn modelId="{056EFBB4-DCD5-FA4F-B79F-31996AE42047}" type="presOf" srcId="{E2B8FF1B-BFED-4E72-A813-C4DA2C520962}" destId="{DB85F421-14D4-D844-BEBC-66CACB1EBAB1}" srcOrd="1" destOrd="0" presId="urn:microsoft.com/office/officeart/2005/8/layout/list1"/>
    <dgm:cxn modelId="{D1E560B9-B046-9E4C-A291-6E6CC68E740F}" type="presOf" srcId="{D5689E09-E9D5-4AF7-A6B7-F4224AA19B06}" destId="{D0B9FB87-A270-474A-9502-52F0D8F94AF5}" srcOrd="1" destOrd="0" presId="urn:microsoft.com/office/officeart/2005/8/layout/list1"/>
    <dgm:cxn modelId="{0E8620BC-6867-154C-85FE-0A8D8EFF6F21}" type="presOf" srcId="{400CABDE-91C8-4DA6-817D-AE1FFA2908F8}" destId="{02FFCB8E-0C0E-6749-A00C-376AE1125588}" srcOrd="0" destOrd="0" presId="urn:microsoft.com/office/officeart/2005/8/layout/list1"/>
    <dgm:cxn modelId="{5FD80EC4-505B-C746-9FC4-7760E03E0C2F}" type="presOf" srcId="{D5689E09-E9D5-4AF7-A6B7-F4224AA19B06}" destId="{2323B9F6-E5A9-9C40-8110-3B9AB0A2FF5F}" srcOrd="0" destOrd="0" presId="urn:microsoft.com/office/officeart/2005/8/layout/list1"/>
    <dgm:cxn modelId="{4B1986CA-99C2-A64A-BD7C-8C850F492E8A}" type="presOf" srcId="{2C33F638-09CB-415D-9050-6BEE5967527B}" destId="{02FFCB8E-0C0E-6749-A00C-376AE1125588}" srcOrd="0" destOrd="1" presId="urn:microsoft.com/office/officeart/2005/8/layout/list1"/>
    <dgm:cxn modelId="{361BD2D9-577D-442F-BD4F-6B57000B6DDD}" srcId="{D5689E09-E9D5-4AF7-A6B7-F4224AA19B06}" destId="{2C33F638-09CB-415D-9050-6BEE5967527B}" srcOrd="1" destOrd="0" parTransId="{83BCD41E-1E3F-4EAB-87ED-762844F77062}" sibTransId="{B59443BC-E236-4D40-9FD4-B72D9969D639}"/>
    <dgm:cxn modelId="{D13D70EB-2EA2-4744-9935-202DC7E5C7AD}" srcId="{D5689E09-E9D5-4AF7-A6B7-F4224AA19B06}" destId="{400CABDE-91C8-4DA6-817D-AE1FFA2908F8}" srcOrd="0" destOrd="0" parTransId="{D37B0321-047F-4FD2-BC2B-C8984038E8A9}" sibTransId="{B53C5BD8-6735-477D-9EA6-286ABC21DDC2}"/>
    <dgm:cxn modelId="{17ECFCF1-98D1-4F04-A1B8-9B821DE1A028}" srcId="{A20DCEFC-0CFB-46D1-A094-6CE0782925E9}" destId="{13D9E06C-5B88-4E91-AB9B-E6574C8F0F55}" srcOrd="0" destOrd="0" parTransId="{78B44EC3-8F27-4992-9C4F-3EDF14E54FCA}" sibTransId="{2E438DB4-B1B5-4619-91DD-B6B7033AB62A}"/>
    <dgm:cxn modelId="{101057EA-C98A-6447-89F1-C3279DA5DE3C}" type="presParOf" srcId="{06C76C6A-50F0-3E49-A258-0266C261A197}" destId="{329E45A7-5364-224A-9126-A7110BB3DD66}" srcOrd="0" destOrd="0" presId="urn:microsoft.com/office/officeart/2005/8/layout/list1"/>
    <dgm:cxn modelId="{167190EC-E9AE-4744-85BC-AE42E8E84336}" type="presParOf" srcId="{329E45A7-5364-224A-9126-A7110BB3DD66}" destId="{B0E9ABD6-01E1-F64C-A847-083ABF23BEE2}" srcOrd="0" destOrd="0" presId="urn:microsoft.com/office/officeart/2005/8/layout/list1"/>
    <dgm:cxn modelId="{97796105-C1A6-6D42-A4C4-37A6316642CE}" type="presParOf" srcId="{329E45A7-5364-224A-9126-A7110BB3DD66}" destId="{9F02D0A8-80BD-C542-B0FF-DDC7513C58EC}" srcOrd="1" destOrd="0" presId="urn:microsoft.com/office/officeart/2005/8/layout/list1"/>
    <dgm:cxn modelId="{2EF5CBFF-3115-DE46-BB3A-5EE452CF92AE}" type="presParOf" srcId="{06C76C6A-50F0-3E49-A258-0266C261A197}" destId="{BB1D57BF-A4BB-AB42-B7AB-51FC3BD6D47E}" srcOrd="1" destOrd="0" presId="urn:microsoft.com/office/officeart/2005/8/layout/list1"/>
    <dgm:cxn modelId="{14970730-DA90-E24F-A0CF-5A67DF3F32CA}" type="presParOf" srcId="{06C76C6A-50F0-3E49-A258-0266C261A197}" destId="{916BF339-28BE-2443-94E7-755A4C20D6ED}" srcOrd="2" destOrd="0" presId="urn:microsoft.com/office/officeart/2005/8/layout/list1"/>
    <dgm:cxn modelId="{E44569E4-D2C1-A74E-A29B-6DBA0D698A41}" type="presParOf" srcId="{06C76C6A-50F0-3E49-A258-0266C261A197}" destId="{4847F7A2-A841-E642-81DE-2181E5528AD0}" srcOrd="3" destOrd="0" presId="urn:microsoft.com/office/officeart/2005/8/layout/list1"/>
    <dgm:cxn modelId="{8C7557CC-A979-CF4F-BB1B-F0584AE5C87A}" type="presParOf" srcId="{06C76C6A-50F0-3E49-A258-0266C261A197}" destId="{4F53CC8A-3E79-2A40-AD63-F93EA8613CF3}" srcOrd="4" destOrd="0" presId="urn:microsoft.com/office/officeart/2005/8/layout/list1"/>
    <dgm:cxn modelId="{2462C170-B4D2-AF43-AE5E-0E1CB2497173}" type="presParOf" srcId="{4F53CC8A-3E79-2A40-AD63-F93EA8613CF3}" destId="{2323B9F6-E5A9-9C40-8110-3B9AB0A2FF5F}" srcOrd="0" destOrd="0" presId="urn:microsoft.com/office/officeart/2005/8/layout/list1"/>
    <dgm:cxn modelId="{55644947-6938-3948-A544-E4C6EC35F914}" type="presParOf" srcId="{4F53CC8A-3E79-2A40-AD63-F93EA8613CF3}" destId="{D0B9FB87-A270-474A-9502-52F0D8F94AF5}" srcOrd="1" destOrd="0" presId="urn:microsoft.com/office/officeart/2005/8/layout/list1"/>
    <dgm:cxn modelId="{AD2C1BF0-8F24-4341-9D24-6A3916B09113}" type="presParOf" srcId="{06C76C6A-50F0-3E49-A258-0266C261A197}" destId="{B459F90E-38A0-B245-A8D1-B96FBA53987D}" srcOrd="5" destOrd="0" presId="urn:microsoft.com/office/officeart/2005/8/layout/list1"/>
    <dgm:cxn modelId="{E474CE12-89E2-2145-B2D4-605323C3D202}" type="presParOf" srcId="{06C76C6A-50F0-3E49-A258-0266C261A197}" destId="{02FFCB8E-0C0E-6749-A00C-376AE1125588}" srcOrd="6" destOrd="0" presId="urn:microsoft.com/office/officeart/2005/8/layout/list1"/>
    <dgm:cxn modelId="{0028C3B2-4C43-B747-ABCD-E4174B1473EB}" type="presParOf" srcId="{06C76C6A-50F0-3E49-A258-0266C261A197}" destId="{C79B5330-EC4B-FC49-BCF0-E2F68169B668}" srcOrd="7" destOrd="0" presId="urn:microsoft.com/office/officeart/2005/8/layout/list1"/>
    <dgm:cxn modelId="{BDDA73CB-905A-6143-ADDA-41A1F503CFA8}" type="presParOf" srcId="{06C76C6A-50F0-3E49-A258-0266C261A197}" destId="{41D05BA8-886B-F14C-9781-1687293C35CF}" srcOrd="8" destOrd="0" presId="urn:microsoft.com/office/officeart/2005/8/layout/list1"/>
    <dgm:cxn modelId="{B4F8A43A-ECBF-8B44-8173-B20F8F73FA08}" type="presParOf" srcId="{41D05BA8-886B-F14C-9781-1687293C35CF}" destId="{A1EE920C-6E36-B945-8BF8-FAE2243EFEC4}" srcOrd="0" destOrd="0" presId="urn:microsoft.com/office/officeart/2005/8/layout/list1"/>
    <dgm:cxn modelId="{7CC4B388-46F3-5A42-8CB0-B264E129BE0D}" type="presParOf" srcId="{41D05BA8-886B-F14C-9781-1687293C35CF}" destId="{DB85F421-14D4-D844-BEBC-66CACB1EBAB1}" srcOrd="1" destOrd="0" presId="urn:microsoft.com/office/officeart/2005/8/layout/list1"/>
    <dgm:cxn modelId="{2976BC4F-22CA-654F-BC83-4BAF77A33243}" type="presParOf" srcId="{06C76C6A-50F0-3E49-A258-0266C261A197}" destId="{A913B738-A0E2-094E-84BC-33B955C7E680}" srcOrd="9" destOrd="0" presId="urn:microsoft.com/office/officeart/2005/8/layout/list1"/>
    <dgm:cxn modelId="{81F81112-FF0A-4044-9324-C9CA70112EAE}" type="presParOf" srcId="{06C76C6A-50F0-3E49-A258-0266C261A197}" destId="{4E71C104-100A-0E41-A9D6-798B05A98ECD}" srcOrd="10" destOrd="0" presId="urn:microsoft.com/office/officeart/2005/8/layout/list1"/>
    <dgm:cxn modelId="{D2C438A0-5D52-F04B-9A90-22A981957600}" type="presParOf" srcId="{06C76C6A-50F0-3E49-A258-0266C261A197}" destId="{9E7634E5-FFA7-0E47-BF5E-E2B0D5D3FFC9}" srcOrd="11" destOrd="0" presId="urn:microsoft.com/office/officeart/2005/8/layout/list1"/>
    <dgm:cxn modelId="{1E7EA35F-E282-7247-9FD1-B40829084CCF}" type="presParOf" srcId="{06C76C6A-50F0-3E49-A258-0266C261A197}" destId="{C8B3037C-68AE-EA4C-A17C-F79FBF201317}" srcOrd="12" destOrd="0" presId="urn:microsoft.com/office/officeart/2005/8/layout/list1"/>
    <dgm:cxn modelId="{0924DD76-9578-0042-9FA0-4CC493BA73BD}" type="presParOf" srcId="{C8B3037C-68AE-EA4C-A17C-F79FBF201317}" destId="{B48BB66D-683A-ED4C-8E0D-91F8BDB59E95}" srcOrd="0" destOrd="0" presId="urn:microsoft.com/office/officeart/2005/8/layout/list1"/>
    <dgm:cxn modelId="{7D3C65DF-18FB-6C49-9FF9-0FFE8392DEA2}" type="presParOf" srcId="{C8B3037C-68AE-EA4C-A17C-F79FBF201317}" destId="{DB7FB377-E5C3-7249-B8AC-D3E1333E04B3}" srcOrd="1" destOrd="0" presId="urn:microsoft.com/office/officeart/2005/8/layout/list1"/>
    <dgm:cxn modelId="{98AA4499-7717-BB45-92E3-48D7EC5C6633}" type="presParOf" srcId="{06C76C6A-50F0-3E49-A258-0266C261A197}" destId="{DDD7A43E-D592-E740-B2C5-A490AFBCE0A7}" srcOrd="13" destOrd="0" presId="urn:microsoft.com/office/officeart/2005/8/layout/list1"/>
    <dgm:cxn modelId="{F01BB53E-97E5-3B4F-BEC1-B673CD4303A6}" type="presParOf" srcId="{06C76C6A-50F0-3E49-A258-0266C261A197}" destId="{CBCC241B-338F-3D4B-9312-F248E1567E76}"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027CF6E-457F-4F70-88BF-E2150792E9FB}" type="doc">
      <dgm:prSet loTypeId="urn:microsoft.com/office/officeart/2005/8/layout/list1" loCatId="list" qsTypeId="urn:microsoft.com/office/officeart/2005/8/quickstyle/simple1" qsCatId="simple" csTypeId="urn:microsoft.com/office/officeart/2005/8/colors/accent1_2" csCatId="accent1"/>
      <dgm:spPr/>
      <dgm:t>
        <a:bodyPr/>
        <a:lstStyle/>
        <a:p>
          <a:endParaRPr lang="en-US"/>
        </a:p>
      </dgm:t>
    </dgm:pt>
    <dgm:pt modelId="{C8ACEE77-AE05-4C86-90ED-7DBE35B6AA64}">
      <dgm:prSet/>
      <dgm:spPr/>
      <dgm:t>
        <a:bodyPr/>
        <a:lstStyle/>
        <a:p>
          <a:r>
            <a:rPr lang="en-US" b="1"/>
            <a:t>İlk Yıldan İtibaren Geleceğinizi Planlayın</a:t>
          </a:r>
          <a:endParaRPr lang="en-US"/>
        </a:p>
      </dgm:t>
    </dgm:pt>
    <dgm:pt modelId="{2125DD13-F08D-417B-AF5B-4965180313CB}" type="parTrans" cxnId="{7F046A59-4D32-466B-9771-7DB2C8E52817}">
      <dgm:prSet/>
      <dgm:spPr/>
      <dgm:t>
        <a:bodyPr/>
        <a:lstStyle/>
        <a:p>
          <a:endParaRPr lang="en-US"/>
        </a:p>
      </dgm:t>
    </dgm:pt>
    <dgm:pt modelId="{39823A14-EB9D-460B-9E4F-AA9E99D44CB8}" type="sibTrans" cxnId="{7F046A59-4D32-466B-9771-7DB2C8E52817}">
      <dgm:prSet/>
      <dgm:spPr/>
      <dgm:t>
        <a:bodyPr/>
        <a:lstStyle/>
        <a:p>
          <a:endParaRPr lang="en-US"/>
        </a:p>
      </dgm:t>
    </dgm:pt>
    <dgm:pt modelId="{7B03C9E9-2355-403D-B9A2-91C7CAADDACE}">
      <dgm:prSet/>
      <dgm:spPr/>
      <dgm:t>
        <a:bodyPr/>
        <a:lstStyle/>
        <a:p>
          <a:r>
            <a:rPr lang="en-US" b="1" dirty="0" err="1"/>
            <a:t>Kariyer</a:t>
          </a:r>
          <a:r>
            <a:rPr lang="en-US" b="1" dirty="0"/>
            <a:t> </a:t>
          </a:r>
          <a:r>
            <a:rPr lang="en-US" b="1" dirty="0" err="1"/>
            <a:t>Hedefleri</a:t>
          </a:r>
          <a:r>
            <a:rPr lang="en-US" b="1" dirty="0"/>
            <a:t> </a:t>
          </a:r>
          <a:r>
            <a:rPr lang="en-US" b="1" dirty="0" err="1"/>
            <a:t>Belirleyin</a:t>
          </a:r>
          <a:r>
            <a:rPr lang="en-US" dirty="0"/>
            <a:t>: </a:t>
          </a:r>
          <a:r>
            <a:rPr lang="en-US" dirty="0" err="1"/>
            <a:t>Nereye</a:t>
          </a:r>
          <a:r>
            <a:rPr lang="en-US" dirty="0"/>
            <a:t> </a:t>
          </a:r>
          <a:r>
            <a:rPr lang="en-US" dirty="0" err="1"/>
            <a:t>gitmek</a:t>
          </a:r>
          <a:r>
            <a:rPr lang="en-US" dirty="0"/>
            <a:t> </a:t>
          </a:r>
          <a:r>
            <a:rPr lang="en-US" dirty="0" err="1"/>
            <a:t>istediğinizi</a:t>
          </a:r>
          <a:r>
            <a:rPr lang="en-US" dirty="0"/>
            <a:t> </a:t>
          </a:r>
          <a:r>
            <a:rPr lang="en-US" dirty="0" err="1"/>
            <a:t>erkenden</a:t>
          </a:r>
          <a:r>
            <a:rPr lang="en-US" dirty="0"/>
            <a:t> </a:t>
          </a:r>
          <a:r>
            <a:rPr lang="en-US" dirty="0" err="1"/>
            <a:t>belirleyin</a:t>
          </a:r>
          <a:r>
            <a:rPr lang="en-US" dirty="0"/>
            <a:t>.</a:t>
          </a:r>
        </a:p>
      </dgm:t>
    </dgm:pt>
    <dgm:pt modelId="{EBF2D5D6-2FF0-4602-BF53-DA652190C8C0}" type="parTrans" cxnId="{0AC5CAC0-00DB-46B7-A2AA-04840C760113}">
      <dgm:prSet/>
      <dgm:spPr/>
      <dgm:t>
        <a:bodyPr/>
        <a:lstStyle/>
        <a:p>
          <a:endParaRPr lang="en-US"/>
        </a:p>
      </dgm:t>
    </dgm:pt>
    <dgm:pt modelId="{278A2CE9-8346-4770-8726-554CB0217BD0}" type="sibTrans" cxnId="{0AC5CAC0-00DB-46B7-A2AA-04840C760113}">
      <dgm:prSet/>
      <dgm:spPr/>
      <dgm:t>
        <a:bodyPr/>
        <a:lstStyle/>
        <a:p>
          <a:endParaRPr lang="en-US"/>
        </a:p>
      </dgm:t>
    </dgm:pt>
    <dgm:pt modelId="{5AE03DC2-B263-4CED-B9A7-5EC53CD8478A}">
      <dgm:prSet/>
      <dgm:spPr/>
      <dgm:t>
        <a:bodyPr/>
        <a:lstStyle/>
        <a:p>
          <a:r>
            <a:rPr lang="en-US" b="1"/>
            <a:t>Gelişen İktisat Alanlarını Takip Edin</a:t>
          </a:r>
          <a:r>
            <a:rPr lang="en-US"/>
            <a:t>: Teknoloji, sürdürülebilirlik gibi alanlara ilgi gösterin.</a:t>
          </a:r>
        </a:p>
      </dgm:t>
    </dgm:pt>
    <dgm:pt modelId="{AC4C3952-F340-4BB2-850D-2498E1882D79}" type="parTrans" cxnId="{C08B48A6-F6C0-44A1-825A-80B5ED5DBC74}">
      <dgm:prSet/>
      <dgm:spPr/>
      <dgm:t>
        <a:bodyPr/>
        <a:lstStyle/>
        <a:p>
          <a:endParaRPr lang="en-US"/>
        </a:p>
      </dgm:t>
    </dgm:pt>
    <dgm:pt modelId="{EE360DA3-CD7D-49C8-9A0E-79D36BC88C30}" type="sibTrans" cxnId="{C08B48A6-F6C0-44A1-825A-80B5ED5DBC74}">
      <dgm:prSet/>
      <dgm:spPr/>
      <dgm:t>
        <a:bodyPr/>
        <a:lstStyle/>
        <a:p>
          <a:endParaRPr lang="en-US"/>
        </a:p>
      </dgm:t>
    </dgm:pt>
    <dgm:pt modelId="{D2995097-4ADC-474B-A832-4ED742F20753}">
      <dgm:prSet/>
      <dgm:spPr/>
      <dgm:t>
        <a:bodyPr/>
        <a:lstStyle/>
        <a:p>
          <a:r>
            <a:rPr lang="en-US" b="1"/>
            <a:t>Değişim Programları</a:t>
          </a:r>
          <a:endParaRPr lang="en-US"/>
        </a:p>
      </dgm:t>
    </dgm:pt>
    <dgm:pt modelId="{2C34194E-340B-4170-B1F8-45FD9548FB77}" type="parTrans" cxnId="{75AE2798-E280-4F97-9E92-F43065C1896C}">
      <dgm:prSet/>
      <dgm:spPr/>
      <dgm:t>
        <a:bodyPr/>
        <a:lstStyle/>
        <a:p>
          <a:endParaRPr lang="en-US"/>
        </a:p>
      </dgm:t>
    </dgm:pt>
    <dgm:pt modelId="{C92C38A6-4F01-4150-8D9D-6B1F9CD01967}" type="sibTrans" cxnId="{75AE2798-E280-4F97-9E92-F43065C1896C}">
      <dgm:prSet/>
      <dgm:spPr/>
      <dgm:t>
        <a:bodyPr/>
        <a:lstStyle/>
        <a:p>
          <a:endParaRPr lang="en-US"/>
        </a:p>
      </dgm:t>
    </dgm:pt>
    <dgm:pt modelId="{7DE7F483-7373-45BA-A680-F09CF0CC805E}">
      <dgm:prSet/>
      <dgm:spPr/>
      <dgm:t>
        <a:bodyPr/>
        <a:lstStyle/>
        <a:p>
          <a:r>
            <a:rPr lang="en-US" b="1" dirty="0"/>
            <a:t>Erasmus, </a:t>
          </a:r>
          <a:r>
            <a:rPr lang="en-US" b="1" dirty="0" err="1"/>
            <a:t>Farabi</a:t>
          </a:r>
          <a:r>
            <a:rPr lang="en-US" b="1" dirty="0"/>
            <a:t> </a:t>
          </a:r>
          <a:r>
            <a:rPr lang="en-US" b="1" dirty="0" err="1"/>
            <a:t>ve</a:t>
          </a:r>
          <a:r>
            <a:rPr lang="en-US" b="1" dirty="0"/>
            <a:t> Mevlana</a:t>
          </a:r>
          <a:r>
            <a:rPr lang="en-US" dirty="0"/>
            <a:t>: Uluslararası </a:t>
          </a:r>
          <a:r>
            <a:rPr lang="en-US" dirty="0" err="1"/>
            <a:t>deneyim</a:t>
          </a:r>
          <a:r>
            <a:rPr lang="en-US" dirty="0"/>
            <a:t>, </a:t>
          </a:r>
          <a:r>
            <a:rPr lang="en-US" dirty="0" err="1"/>
            <a:t>dil</a:t>
          </a:r>
          <a:r>
            <a:rPr lang="en-US" dirty="0"/>
            <a:t> </a:t>
          </a:r>
          <a:r>
            <a:rPr lang="en-US" dirty="0" err="1"/>
            <a:t>öğrenimi</a:t>
          </a:r>
          <a:r>
            <a:rPr lang="en-US" dirty="0"/>
            <a:t> </a:t>
          </a:r>
          <a:r>
            <a:rPr lang="en-US" dirty="0" err="1"/>
            <a:t>ve</a:t>
          </a:r>
          <a:r>
            <a:rPr lang="en-US" dirty="0"/>
            <a:t> </a:t>
          </a:r>
          <a:r>
            <a:rPr lang="en-US" dirty="0" err="1"/>
            <a:t>kültürel</a:t>
          </a:r>
          <a:r>
            <a:rPr lang="en-US" dirty="0"/>
            <a:t> </a:t>
          </a:r>
          <a:r>
            <a:rPr lang="en-US" dirty="0" err="1"/>
            <a:t>zenginlik</a:t>
          </a:r>
          <a:r>
            <a:rPr lang="en-US" dirty="0"/>
            <a:t>.</a:t>
          </a:r>
        </a:p>
      </dgm:t>
    </dgm:pt>
    <dgm:pt modelId="{EEE2B45A-DF61-41D9-993A-292A3ACFB3E0}" type="parTrans" cxnId="{0ECBDE01-8927-4639-B12A-858026F35166}">
      <dgm:prSet/>
      <dgm:spPr/>
      <dgm:t>
        <a:bodyPr/>
        <a:lstStyle/>
        <a:p>
          <a:endParaRPr lang="en-US"/>
        </a:p>
      </dgm:t>
    </dgm:pt>
    <dgm:pt modelId="{4ADFADF4-5700-470D-9281-5C13C0310961}" type="sibTrans" cxnId="{0ECBDE01-8927-4639-B12A-858026F35166}">
      <dgm:prSet/>
      <dgm:spPr/>
      <dgm:t>
        <a:bodyPr/>
        <a:lstStyle/>
        <a:p>
          <a:endParaRPr lang="en-US"/>
        </a:p>
      </dgm:t>
    </dgm:pt>
    <dgm:pt modelId="{E7B0A8C8-5622-4AEC-A632-D094213A455B}">
      <dgm:prSet/>
      <dgm:spPr/>
      <dgm:t>
        <a:bodyPr/>
        <a:lstStyle/>
        <a:p>
          <a:r>
            <a:rPr lang="en-US" b="1"/>
            <a:t>Dil Öğrenmeye Önem Verin</a:t>
          </a:r>
          <a:endParaRPr lang="en-US"/>
        </a:p>
      </dgm:t>
    </dgm:pt>
    <dgm:pt modelId="{3E87C282-F376-48E5-93F8-35548F5D41E7}" type="parTrans" cxnId="{97CEBF8F-930D-4BFF-82F7-DC1F3FA4D31C}">
      <dgm:prSet/>
      <dgm:spPr/>
      <dgm:t>
        <a:bodyPr/>
        <a:lstStyle/>
        <a:p>
          <a:endParaRPr lang="en-US"/>
        </a:p>
      </dgm:t>
    </dgm:pt>
    <dgm:pt modelId="{C05BA3EF-8980-42CE-974D-7486555B1987}" type="sibTrans" cxnId="{97CEBF8F-930D-4BFF-82F7-DC1F3FA4D31C}">
      <dgm:prSet/>
      <dgm:spPr/>
      <dgm:t>
        <a:bodyPr/>
        <a:lstStyle/>
        <a:p>
          <a:endParaRPr lang="en-US"/>
        </a:p>
      </dgm:t>
    </dgm:pt>
    <dgm:pt modelId="{A1E81108-3103-46C4-9B01-3160473AD48A}">
      <dgm:prSet/>
      <dgm:spPr/>
      <dgm:t>
        <a:bodyPr/>
        <a:lstStyle/>
        <a:p>
          <a:r>
            <a:rPr lang="en-US" b="1"/>
            <a:t>İngilizce Bilgisi</a:t>
          </a:r>
          <a:r>
            <a:rPr lang="en-US"/>
            <a:t>: Akademik ve mesleki başarı için kritik.</a:t>
          </a:r>
        </a:p>
      </dgm:t>
    </dgm:pt>
    <dgm:pt modelId="{DA66C304-FD84-4FB6-B917-5FB240A1C17E}" type="parTrans" cxnId="{19DF6660-D535-4B5B-8FCC-DCAE66B83526}">
      <dgm:prSet/>
      <dgm:spPr/>
      <dgm:t>
        <a:bodyPr/>
        <a:lstStyle/>
        <a:p>
          <a:endParaRPr lang="en-US"/>
        </a:p>
      </dgm:t>
    </dgm:pt>
    <dgm:pt modelId="{13B34B83-33B8-4755-ABBE-AADD15C9EA25}" type="sibTrans" cxnId="{19DF6660-D535-4B5B-8FCC-DCAE66B83526}">
      <dgm:prSet/>
      <dgm:spPr/>
      <dgm:t>
        <a:bodyPr/>
        <a:lstStyle/>
        <a:p>
          <a:endParaRPr lang="en-US"/>
        </a:p>
      </dgm:t>
    </dgm:pt>
    <dgm:pt modelId="{31433AA1-BE20-4DD5-848E-0AD808B3B417}">
      <dgm:prSet/>
      <dgm:spPr/>
      <dgm:t>
        <a:bodyPr/>
        <a:lstStyle/>
        <a:p>
          <a:r>
            <a:rPr lang="en-US" b="1" dirty="0" err="1"/>
            <a:t>Gönüllü</a:t>
          </a:r>
          <a:r>
            <a:rPr lang="en-US" b="1" dirty="0"/>
            <a:t> Staj </a:t>
          </a:r>
          <a:r>
            <a:rPr lang="en-US" b="1" dirty="0" err="1"/>
            <a:t>ve</a:t>
          </a:r>
          <a:r>
            <a:rPr lang="en-US" b="1" dirty="0"/>
            <a:t> </a:t>
          </a:r>
          <a:r>
            <a:rPr lang="en-US" b="1" dirty="0" err="1"/>
            <a:t>Projeler</a:t>
          </a:r>
          <a:endParaRPr lang="en-US" dirty="0"/>
        </a:p>
      </dgm:t>
    </dgm:pt>
    <dgm:pt modelId="{4653F0FF-5A76-4AEB-8EA7-E633F65769DA}" type="parTrans" cxnId="{5A742E96-4122-4A2E-95C3-B15C8BAD3B28}">
      <dgm:prSet/>
      <dgm:spPr/>
      <dgm:t>
        <a:bodyPr/>
        <a:lstStyle/>
        <a:p>
          <a:endParaRPr lang="en-US"/>
        </a:p>
      </dgm:t>
    </dgm:pt>
    <dgm:pt modelId="{DDED23C7-3EBB-4DC2-BA78-22725B8A1036}" type="sibTrans" cxnId="{5A742E96-4122-4A2E-95C3-B15C8BAD3B28}">
      <dgm:prSet/>
      <dgm:spPr/>
      <dgm:t>
        <a:bodyPr/>
        <a:lstStyle/>
        <a:p>
          <a:endParaRPr lang="en-US"/>
        </a:p>
      </dgm:t>
    </dgm:pt>
    <dgm:pt modelId="{9B3FA9B1-BF2A-4C20-9ACB-70697B83D3C9}">
      <dgm:prSet/>
      <dgm:spPr/>
      <dgm:t>
        <a:bodyPr/>
        <a:lstStyle/>
        <a:p>
          <a:r>
            <a:rPr lang="en-US" b="1"/>
            <a:t>Erken Deneyim Kazanın</a:t>
          </a:r>
          <a:r>
            <a:rPr lang="en-US"/>
            <a:t>: Gönüllü stajlar ve projelerde yer alın.</a:t>
          </a:r>
        </a:p>
      </dgm:t>
    </dgm:pt>
    <dgm:pt modelId="{A50C51E7-A091-4B53-9371-F4B43AE8B383}" type="parTrans" cxnId="{4A5565FB-A8C4-4EC6-BCC0-DD0A2CE82919}">
      <dgm:prSet/>
      <dgm:spPr/>
      <dgm:t>
        <a:bodyPr/>
        <a:lstStyle/>
        <a:p>
          <a:endParaRPr lang="en-US"/>
        </a:p>
      </dgm:t>
    </dgm:pt>
    <dgm:pt modelId="{454BB3DF-7958-4B48-BE51-49DB76A23870}" type="sibTrans" cxnId="{4A5565FB-A8C4-4EC6-BCC0-DD0A2CE82919}">
      <dgm:prSet/>
      <dgm:spPr/>
      <dgm:t>
        <a:bodyPr/>
        <a:lstStyle/>
        <a:p>
          <a:endParaRPr lang="en-US"/>
        </a:p>
      </dgm:t>
    </dgm:pt>
    <dgm:pt modelId="{B211FF8A-720E-42D0-A0D2-71B36CC1BA86}">
      <dgm:prSet/>
      <dgm:spPr/>
      <dgm:t>
        <a:bodyPr/>
        <a:lstStyle/>
        <a:p>
          <a:r>
            <a:rPr lang="en-US" b="1"/>
            <a:t>CV’nizi Güçlendirin</a:t>
          </a:r>
          <a:r>
            <a:rPr lang="en-US"/>
            <a:t>: Kariyerinizde fark yaratmak için erkenden adım atın.</a:t>
          </a:r>
        </a:p>
      </dgm:t>
    </dgm:pt>
    <dgm:pt modelId="{2E307C38-C0F4-4BA1-8916-F74BAC723C5C}" type="parTrans" cxnId="{0BB0D502-EE46-4AD5-9095-449C913393A3}">
      <dgm:prSet/>
      <dgm:spPr/>
      <dgm:t>
        <a:bodyPr/>
        <a:lstStyle/>
        <a:p>
          <a:endParaRPr lang="en-US"/>
        </a:p>
      </dgm:t>
    </dgm:pt>
    <dgm:pt modelId="{A83F7E81-928E-48E4-B197-FB5165C99AA5}" type="sibTrans" cxnId="{0BB0D502-EE46-4AD5-9095-449C913393A3}">
      <dgm:prSet/>
      <dgm:spPr/>
      <dgm:t>
        <a:bodyPr/>
        <a:lstStyle/>
        <a:p>
          <a:endParaRPr lang="en-US"/>
        </a:p>
      </dgm:t>
    </dgm:pt>
    <dgm:pt modelId="{42067529-645C-8E42-8EFB-3292F657A437}" type="pres">
      <dgm:prSet presAssocID="{2027CF6E-457F-4F70-88BF-E2150792E9FB}" presName="linear" presStyleCnt="0">
        <dgm:presLayoutVars>
          <dgm:dir/>
          <dgm:animLvl val="lvl"/>
          <dgm:resizeHandles val="exact"/>
        </dgm:presLayoutVars>
      </dgm:prSet>
      <dgm:spPr/>
    </dgm:pt>
    <dgm:pt modelId="{0DB07832-05CD-7647-8C62-2E41A4FC21E3}" type="pres">
      <dgm:prSet presAssocID="{C8ACEE77-AE05-4C86-90ED-7DBE35B6AA64}" presName="parentLin" presStyleCnt="0"/>
      <dgm:spPr/>
    </dgm:pt>
    <dgm:pt modelId="{66616DE4-2F63-5A4E-A2AE-98229F58553C}" type="pres">
      <dgm:prSet presAssocID="{C8ACEE77-AE05-4C86-90ED-7DBE35B6AA64}" presName="parentLeftMargin" presStyleLbl="node1" presStyleIdx="0" presStyleCnt="4"/>
      <dgm:spPr/>
    </dgm:pt>
    <dgm:pt modelId="{7035EF46-9A16-944D-B664-BDDEE0A13C6B}" type="pres">
      <dgm:prSet presAssocID="{C8ACEE77-AE05-4C86-90ED-7DBE35B6AA64}" presName="parentText" presStyleLbl="node1" presStyleIdx="0" presStyleCnt="4">
        <dgm:presLayoutVars>
          <dgm:chMax val="0"/>
          <dgm:bulletEnabled val="1"/>
        </dgm:presLayoutVars>
      </dgm:prSet>
      <dgm:spPr/>
    </dgm:pt>
    <dgm:pt modelId="{39378F29-D33B-CA4A-8262-74C20E8A61E1}" type="pres">
      <dgm:prSet presAssocID="{C8ACEE77-AE05-4C86-90ED-7DBE35B6AA64}" presName="negativeSpace" presStyleCnt="0"/>
      <dgm:spPr/>
    </dgm:pt>
    <dgm:pt modelId="{A17381F4-16D9-144D-BA48-6FDA1C629129}" type="pres">
      <dgm:prSet presAssocID="{C8ACEE77-AE05-4C86-90ED-7DBE35B6AA64}" presName="childText" presStyleLbl="conFgAcc1" presStyleIdx="0" presStyleCnt="4">
        <dgm:presLayoutVars>
          <dgm:bulletEnabled val="1"/>
        </dgm:presLayoutVars>
      </dgm:prSet>
      <dgm:spPr/>
    </dgm:pt>
    <dgm:pt modelId="{2A854791-79B4-7245-874D-85AAA76C6BB1}" type="pres">
      <dgm:prSet presAssocID="{39823A14-EB9D-460B-9E4F-AA9E99D44CB8}" presName="spaceBetweenRectangles" presStyleCnt="0"/>
      <dgm:spPr/>
    </dgm:pt>
    <dgm:pt modelId="{6F6B8831-7192-7144-8463-0FB40673974D}" type="pres">
      <dgm:prSet presAssocID="{D2995097-4ADC-474B-A832-4ED742F20753}" presName="parentLin" presStyleCnt="0"/>
      <dgm:spPr/>
    </dgm:pt>
    <dgm:pt modelId="{FAA60A8C-B035-DF4C-B169-206B4099AD29}" type="pres">
      <dgm:prSet presAssocID="{D2995097-4ADC-474B-A832-4ED742F20753}" presName="parentLeftMargin" presStyleLbl="node1" presStyleIdx="0" presStyleCnt="4"/>
      <dgm:spPr/>
    </dgm:pt>
    <dgm:pt modelId="{169C3F8D-0619-9D44-B883-2EF0E6099879}" type="pres">
      <dgm:prSet presAssocID="{D2995097-4ADC-474B-A832-4ED742F20753}" presName="parentText" presStyleLbl="node1" presStyleIdx="1" presStyleCnt="4">
        <dgm:presLayoutVars>
          <dgm:chMax val="0"/>
          <dgm:bulletEnabled val="1"/>
        </dgm:presLayoutVars>
      </dgm:prSet>
      <dgm:spPr/>
    </dgm:pt>
    <dgm:pt modelId="{9648A181-B133-5E47-9517-80CA7DBD3542}" type="pres">
      <dgm:prSet presAssocID="{D2995097-4ADC-474B-A832-4ED742F20753}" presName="negativeSpace" presStyleCnt="0"/>
      <dgm:spPr/>
    </dgm:pt>
    <dgm:pt modelId="{40E3D857-D3AA-8D4E-A37D-28BEADEAF691}" type="pres">
      <dgm:prSet presAssocID="{D2995097-4ADC-474B-A832-4ED742F20753}" presName="childText" presStyleLbl="conFgAcc1" presStyleIdx="1" presStyleCnt="4">
        <dgm:presLayoutVars>
          <dgm:bulletEnabled val="1"/>
        </dgm:presLayoutVars>
      </dgm:prSet>
      <dgm:spPr/>
    </dgm:pt>
    <dgm:pt modelId="{DA201EA7-06A9-CB42-A3E0-A4E0463E32B7}" type="pres">
      <dgm:prSet presAssocID="{C92C38A6-4F01-4150-8D9D-6B1F9CD01967}" presName="spaceBetweenRectangles" presStyleCnt="0"/>
      <dgm:spPr/>
    </dgm:pt>
    <dgm:pt modelId="{F278CD48-DD3B-5D43-AF77-01F2327FEF48}" type="pres">
      <dgm:prSet presAssocID="{E7B0A8C8-5622-4AEC-A632-D094213A455B}" presName="parentLin" presStyleCnt="0"/>
      <dgm:spPr/>
    </dgm:pt>
    <dgm:pt modelId="{54C5AC1A-04C5-504B-93F7-917A9A8F0D70}" type="pres">
      <dgm:prSet presAssocID="{E7B0A8C8-5622-4AEC-A632-D094213A455B}" presName="parentLeftMargin" presStyleLbl="node1" presStyleIdx="1" presStyleCnt="4"/>
      <dgm:spPr/>
    </dgm:pt>
    <dgm:pt modelId="{04F2EFA3-CAA3-414E-8320-0C582EC6F21D}" type="pres">
      <dgm:prSet presAssocID="{E7B0A8C8-5622-4AEC-A632-D094213A455B}" presName="parentText" presStyleLbl="node1" presStyleIdx="2" presStyleCnt="4">
        <dgm:presLayoutVars>
          <dgm:chMax val="0"/>
          <dgm:bulletEnabled val="1"/>
        </dgm:presLayoutVars>
      </dgm:prSet>
      <dgm:spPr/>
    </dgm:pt>
    <dgm:pt modelId="{117982F3-9ACA-5442-A044-C2D486DAC813}" type="pres">
      <dgm:prSet presAssocID="{E7B0A8C8-5622-4AEC-A632-D094213A455B}" presName="negativeSpace" presStyleCnt="0"/>
      <dgm:spPr/>
    </dgm:pt>
    <dgm:pt modelId="{30398646-F954-1543-B4AD-BC1FDB8C90FE}" type="pres">
      <dgm:prSet presAssocID="{E7B0A8C8-5622-4AEC-A632-D094213A455B}" presName="childText" presStyleLbl="conFgAcc1" presStyleIdx="2" presStyleCnt="4">
        <dgm:presLayoutVars>
          <dgm:bulletEnabled val="1"/>
        </dgm:presLayoutVars>
      </dgm:prSet>
      <dgm:spPr/>
    </dgm:pt>
    <dgm:pt modelId="{519C1231-539D-E449-B02C-9417BEE60C15}" type="pres">
      <dgm:prSet presAssocID="{C05BA3EF-8980-42CE-974D-7486555B1987}" presName="spaceBetweenRectangles" presStyleCnt="0"/>
      <dgm:spPr/>
    </dgm:pt>
    <dgm:pt modelId="{CA27EF8D-5838-6747-A8E7-0591A9D8DBCC}" type="pres">
      <dgm:prSet presAssocID="{31433AA1-BE20-4DD5-848E-0AD808B3B417}" presName="parentLin" presStyleCnt="0"/>
      <dgm:spPr/>
    </dgm:pt>
    <dgm:pt modelId="{34FD0A03-3B7E-8342-AF00-3911617F4570}" type="pres">
      <dgm:prSet presAssocID="{31433AA1-BE20-4DD5-848E-0AD808B3B417}" presName="parentLeftMargin" presStyleLbl="node1" presStyleIdx="2" presStyleCnt="4"/>
      <dgm:spPr/>
    </dgm:pt>
    <dgm:pt modelId="{F7D449C7-F8FC-5A44-87EF-E38DD294E01E}" type="pres">
      <dgm:prSet presAssocID="{31433AA1-BE20-4DD5-848E-0AD808B3B417}" presName="parentText" presStyleLbl="node1" presStyleIdx="3" presStyleCnt="4">
        <dgm:presLayoutVars>
          <dgm:chMax val="0"/>
          <dgm:bulletEnabled val="1"/>
        </dgm:presLayoutVars>
      </dgm:prSet>
      <dgm:spPr/>
    </dgm:pt>
    <dgm:pt modelId="{637AC6A6-B0F3-B547-8423-171BBEC04AF6}" type="pres">
      <dgm:prSet presAssocID="{31433AA1-BE20-4DD5-848E-0AD808B3B417}" presName="negativeSpace" presStyleCnt="0"/>
      <dgm:spPr/>
    </dgm:pt>
    <dgm:pt modelId="{E8E1F65C-9F8C-D340-A612-3807139CE990}" type="pres">
      <dgm:prSet presAssocID="{31433AA1-BE20-4DD5-848E-0AD808B3B417}" presName="childText" presStyleLbl="conFgAcc1" presStyleIdx="3" presStyleCnt="4">
        <dgm:presLayoutVars>
          <dgm:bulletEnabled val="1"/>
        </dgm:presLayoutVars>
      </dgm:prSet>
      <dgm:spPr/>
    </dgm:pt>
  </dgm:ptLst>
  <dgm:cxnLst>
    <dgm:cxn modelId="{0ECBDE01-8927-4639-B12A-858026F35166}" srcId="{D2995097-4ADC-474B-A832-4ED742F20753}" destId="{7DE7F483-7373-45BA-A680-F09CF0CC805E}" srcOrd="0" destOrd="0" parTransId="{EEE2B45A-DF61-41D9-993A-292A3ACFB3E0}" sibTransId="{4ADFADF4-5700-470D-9281-5C13C0310961}"/>
    <dgm:cxn modelId="{0BB0D502-EE46-4AD5-9095-449C913393A3}" srcId="{31433AA1-BE20-4DD5-848E-0AD808B3B417}" destId="{B211FF8A-720E-42D0-A0D2-71B36CC1BA86}" srcOrd="1" destOrd="0" parTransId="{2E307C38-C0F4-4BA1-8916-F74BAC723C5C}" sibTransId="{A83F7E81-928E-48E4-B197-FB5165C99AA5}"/>
    <dgm:cxn modelId="{5226F717-1051-1847-9EB2-F7B48AACE98F}" type="presOf" srcId="{2027CF6E-457F-4F70-88BF-E2150792E9FB}" destId="{42067529-645C-8E42-8EFB-3292F657A437}" srcOrd="0" destOrd="0" presId="urn:microsoft.com/office/officeart/2005/8/layout/list1"/>
    <dgm:cxn modelId="{E086BF19-9EE3-6E41-994C-561C33FDF061}" type="presOf" srcId="{9B3FA9B1-BF2A-4C20-9ACB-70697B83D3C9}" destId="{E8E1F65C-9F8C-D340-A612-3807139CE990}" srcOrd="0" destOrd="0" presId="urn:microsoft.com/office/officeart/2005/8/layout/list1"/>
    <dgm:cxn modelId="{3148201E-B070-BE47-B0C1-E37C2702814A}" type="presOf" srcId="{5AE03DC2-B263-4CED-B9A7-5EC53CD8478A}" destId="{A17381F4-16D9-144D-BA48-6FDA1C629129}" srcOrd="0" destOrd="1" presId="urn:microsoft.com/office/officeart/2005/8/layout/list1"/>
    <dgm:cxn modelId="{006D7C2C-CC03-1F41-9EFC-198C7D0AA42F}" type="presOf" srcId="{C8ACEE77-AE05-4C86-90ED-7DBE35B6AA64}" destId="{66616DE4-2F63-5A4E-A2AE-98229F58553C}" srcOrd="0" destOrd="0" presId="urn:microsoft.com/office/officeart/2005/8/layout/list1"/>
    <dgm:cxn modelId="{75612235-DA7E-7242-AD17-DA59500F7370}" type="presOf" srcId="{7DE7F483-7373-45BA-A680-F09CF0CC805E}" destId="{40E3D857-D3AA-8D4E-A37D-28BEADEAF691}" srcOrd="0" destOrd="0" presId="urn:microsoft.com/office/officeart/2005/8/layout/list1"/>
    <dgm:cxn modelId="{5D8A513E-DC2E-DB4F-8F4E-12E93A4462AA}" type="presOf" srcId="{D2995097-4ADC-474B-A832-4ED742F20753}" destId="{169C3F8D-0619-9D44-B883-2EF0E6099879}" srcOrd="1" destOrd="0" presId="urn:microsoft.com/office/officeart/2005/8/layout/list1"/>
    <dgm:cxn modelId="{19DF6660-D535-4B5B-8FCC-DCAE66B83526}" srcId="{E7B0A8C8-5622-4AEC-A632-D094213A455B}" destId="{A1E81108-3103-46C4-9B01-3160473AD48A}" srcOrd="0" destOrd="0" parTransId="{DA66C304-FD84-4FB6-B917-5FB240A1C17E}" sibTransId="{13B34B83-33B8-4755-ABBE-AADD15C9EA25}"/>
    <dgm:cxn modelId="{B7774C76-BA70-0B4B-A181-A2AC9DFE44F4}" type="presOf" srcId="{7B03C9E9-2355-403D-B9A2-91C7CAADDACE}" destId="{A17381F4-16D9-144D-BA48-6FDA1C629129}" srcOrd="0" destOrd="0" presId="urn:microsoft.com/office/officeart/2005/8/layout/list1"/>
    <dgm:cxn modelId="{7F046A59-4D32-466B-9771-7DB2C8E52817}" srcId="{2027CF6E-457F-4F70-88BF-E2150792E9FB}" destId="{C8ACEE77-AE05-4C86-90ED-7DBE35B6AA64}" srcOrd="0" destOrd="0" parTransId="{2125DD13-F08D-417B-AF5B-4965180313CB}" sibTransId="{39823A14-EB9D-460B-9E4F-AA9E99D44CB8}"/>
    <dgm:cxn modelId="{DF865C5A-C8C6-244F-BF1C-71E29FFC33CA}" type="presOf" srcId="{E7B0A8C8-5622-4AEC-A632-D094213A455B}" destId="{54C5AC1A-04C5-504B-93F7-917A9A8F0D70}" srcOrd="0" destOrd="0" presId="urn:microsoft.com/office/officeart/2005/8/layout/list1"/>
    <dgm:cxn modelId="{56845588-ED5D-9248-B4AC-13A54E31AA5A}" type="presOf" srcId="{B211FF8A-720E-42D0-A0D2-71B36CC1BA86}" destId="{E8E1F65C-9F8C-D340-A612-3807139CE990}" srcOrd="0" destOrd="1" presId="urn:microsoft.com/office/officeart/2005/8/layout/list1"/>
    <dgm:cxn modelId="{97CEBF8F-930D-4BFF-82F7-DC1F3FA4D31C}" srcId="{2027CF6E-457F-4F70-88BF-E2150792E9FB}" destId="{E7B0A8C8-5622-4AEC-A632-D094213A455B}" srcOrd="2" destOrd="0" parTransId="{3E87C282-F376-48E5-93F8-35548F5D41E7}" sibTransId="{C05BA3EF-8980-42CE-974D-7486555B1987}"/>
    <dgm:cxn modelId="{5A742E96-4122-4A2E-95C3-B15C8BAD3B28}" srcId="{2027CF6E-457F-4F70-88BF-E2150792E9FB}" destId="{31433AA1-BE20-4DD5-848E-0AD808B3B417}" srcOrd="3" destOrd="0" parTransId="{4653F0FF-5A76-4AEB-8EA7-E633F65769DA}" sibTransId="{DDED23C7-3EBB-4DC2-BA78-22725B8A1036}"/>
    <dgm:cxn modelId="{75AE2798-E280-4F97-9E92-F43065C1896C}" srcId="{2027CF6E-457F-4F70-88BF-E2150792E9FB}" destId="{D2995097-4ADC-474B-A832-4ED742F20753}" srcOrd="1" destOrd="0" parTransId="{2C34194E-340B-4170-B1F8-45FD9548FB77}" sibTransId="{C92C38A6-4F01-4150-8D9D-6B1F9CD01967}"/>
    <dgm:cxn modelId="{C385DBA2-1D90-BF44-8B74-7C833476B0F6}" type="presOf" srcId="{D2995097-4ADC-474B-A832-4ED742F20753}" destId="{FAA60A8C-B035-DF4C-B169-206B4099AD29}" srcOrd="0" destOrd="0" presId="urn:microsoft.com/office/officeart/2005/8/layout/list1"/>
    <dgm:cxn modelId="{C08B48A6-F6C0-44A1-825A-80B5ED5DBC74}" srcId="{C8ACEE77-AE05-4C86-90ED-7DBE35B6AA64}" destId="{5AE03DC2-B263-4CED-B9A7-5EC53CD8478A}" srcOrd="1" destOrd="0" parTransId="{AC4C3952-F340-4BB2-850D-2498E1882D79}" sibTransId="{EE360DA3-CD7D-49C8-9A0E-79D36BC88C30}"/>
    <dgm:cxn modelId="{25A39EB8-8BFD-0E48-BF65-F917D202DA44}" type="presOf" srcId="{C8ACEE77-AE05-4C86-90ED-7DBE35B6AA64}" destId="{7035EF46-9A16-944D-B664-BDDEE0A13C6B}" srcOrd="1" destOrd="0" presId="urn:microsoft.com/office/officeart/2005/8/layout/list1"/>
    <dgm:cxn modelId="{0AC5CAC0-00DB-46B7-A2AA-04840C760113}" srcId="{C8ACEE77-AE05-4C86-90ED-7DBE35B6AA64}" destId="{7B03C9E9-2355-403D-B9A2-91C7CAADDACE}" srcOrd="0" destOrd="0" parTransId="{EBF2D5D6-2FF0-4602-BF53-DA652190C8C0}" sibTransId="{278A2CE9-8346-4770-8726-554CB0217BD0}"/>
    <dgm:cxn modelId="{BA86C3D1-7A1A-F642-BF89-EB1AF1EFCB7A}" type="presOf" srcId="{31433AA1-BE20-4DD5-848E-0AD808B3B417}" destId="{34FD0A03-3B7E-8342-AF00-3911617F4570}" srcOrd="0" destOrd="0" presId="urn:microsoft.com/office/officeart/2005/8/layout/list1"/>
    <dgm:cxn modelId="{20B7EBD9-C20F-BF43-B43D-7F806A0180C9}" type="presOf" srcId="{A1E81108-3103-46C4-9B01-3160473AD48A}" destId="{30398646-F954-1543-B4AD-BC1FDB8C90FE}" srcOrd="0" destOrd="0" presId="urn:microsoft.com/office/officeart/2005/8/layout/list1"/>
    <dgm:cxn modelId="{5D9484E0-E2C8-E245-98CE-413525D5632B}" type="presOf" srcId="{31433AA1-BE20-4DD5-848E-0AD808B3B417}" destId="{F7D449C7-F8FC-5A44-87EF-E38DD294E01E}" srcOrd="1" destOrd="0" presId="urn:microsoft.com/office/officeart/2005/8/layout/list1"/>
    <dgm:cxn modelId="{4A5565FB-A8C4-4EC6-BCC0-DD0A2CE82919}" srcId="{31433AA1-BE20-4DD5-848E-0AD808B3B417}" destId="{9B3FA9B1-BF2A-4C20-9ACB-70697B83D3C9}" srcOrd="0" destOrd="0" parTransId="{A50C51E7-A091-4B53-9371-F4B43AE8B383}" sibTransId="{454BB3DF-7958-4B48-BE51-49DB76A23870}"/>
    <dgm:cxn modelId="{733DAFFB-ACC3-C144-AD25-F73D7733422B}" type="presOf" srcId="{E7B0A8C8-5622-4AEC-A632-D094213A455B}" destId="{04F2EFA3-CAA3-414E-8320-0C582EC6F21D}" srcOrd="1" destOrd="0" presId="urn:microsoft.com/office/officeart/2005/8/layout/list1"/>
    <dgm:cxn modelId="{D6C3E26F-FFC5-D84D-A727-085437CF9F6C}" type="presParOf" srcId="{42067529-645C-8E42-8EFB-3292F657A437}" destId="{0DB07832-05CD-7647-8C62-2E41A4FC21E3}" srcOrd="0" destOrd="0" presId="urn:microsoft.com/office/officeart/2005/8/layout/list1"/>
    <dgm:cxn modelId="{8BE6EAF3-F3A6-1D43-8867-29A05F96EE47}" type="presParOf" srcId="{0DB07832-05CD-7647-8C62-2E41A4FC21E3}" destId="{66616DE4-2F63-5A4E-A2AE-98229F58553C}" srcOrd="0" destOrd="0" presId="urn:microsoft.com/office/officeart/2005/8/layout/list1"/>
    <dgm:cxn modelId="{2B15EC55-D508-DB4B-8D43-303D7590B609}" type="presParOf" srcId="{0DB07832-05CD-7647-8C62-2E41A4FC21E3}" destId="{7035EF46-9A16-944D-B664-BDDEE0A13C6B}" srcOrd="1" destOrd="0" presId="urn:microsoft.com/office/officeart/2005/8/layout/list1"/>
    <dgm:cxn modelId="{E56816F5-137F-8B4E-BBCB-0E82D079AA28}" type="presParOf" srcId="{42067529-645C-8E42-8EFB-3292F657A437}" destId="{39378F29-D33B-CA4A-8262-74C20E8A61E1}" srcOrd="1" destOrd="0" presId="urn:microsoft.com/office/officeart/2005/8/layout/list1"/>
    <dgm:cxn modelId="{FEAB318E-FF95-CA43-B5CB-47F0502ED788}" type="presParOf" srcId="{42067529-645C-8E42-8EFB-3292F657A437}" destId="{A17381F4-16D9-144D-BA48-6FDA1C629129}" srcOrd="2" destOrd="0" presId="urn:microsoft.com/office/officeart/2005/8/layout/list1"/>
    <dgm:cxn modelId="{A6FC8533-C87B-E64E-89B6-94D2BD2E3CBE}" type="presParOf" srcId="{42067529-645C-8E42-8EFB-3292F657A437}" destId="{2A854791-79B4-7245-874D-85AAA76C6BB1}" srcOrd="3" destOrd="0" presId="urn:microsoft.com/office/officeart/2005/8/layout/list1"/>
    <dgm:cxn modelId="{4275ED2A-5E95-7940-9F65-9F6C37AAEA9F}" type="presParOf" srcId="{42067529-645C-8E42-8EFB-3292F657A437}" destId="{6F6B8831-7192-7144-8463-0FB40673974D}" srcOrd="4" destOrd="0" presId="urn:microsoft.com/office/officeart/2005/8/layout/list1"/>
    <dgm:cxn modelId="{7F865C09-456C-084C-A749-C899D2506EA2}" type="presParOf" srcId="{6F6B8831-7192-7144-8463-0FB40673974D}" destId="{FAA60A8C-B035-DF4C-B169-206B4099AD29}" srcOrd="0" destOrd="0" presId="urn:microsoft.com/office/officeart/2005/8/layout/list1"/>
    <dgm:cxn modelId="{7648FCE2-D8C7-BD44-B31C-449E19949646}" type="presParOf" srcId="{6F6B8831-7192-7144-8463-0FB40673974D}" destId="{169C3F8D-0619-9D44-B883-2EF0E6099879}" srcOrd="1" destOrd="0" presId="urn:microsoft.com/office/officeart/2005/8/layout/list1"/>
    <dgm:cxn modelId="{3FA3E7C5-FC63-9D4C-B1D9-16439E2CD4AD}" type="presParOf" srcId="{42067529-645C-8E42-8EFB-3292F657A437}" destId="{9648A181-B133-5E47-9517-80CA7DBD3542}" srcOrd="5" destOrd="0" presId="urn:microsoft.com/office/officeart/2005/8/layout/list1"/>
    <dgm:cxn modelId="{9228E63C-9C62-9D40-AD3E-BE173DD863A5}" type="presParOf" srcId="{42067529-645C-8E42-8EFB-3292F657A437}" destId="{40E3D857-D3AA-8D4E-A37D-28BEADEAF691}" srcOrd="6" destOrd="0" presId="urn:microsoft.com/office/officeart/2005/8/layout/list1"/>
    <dgm:cxn modelId="{77027F2A-E542-5B45-8700-8D830B7771D4}" type="presParOf" srcId="{42067529-645C-8E42-8EFB-3292F657A437}" destId="{DA201EA7-06A9-CB42-A3E0-A4E0463E32B7}" srcOrd="7" destOrd="0" presId="urn:microsoft.com/office/officeart/2005/8/layout/list1"/>
    <dgm:cxn modelId="{7AE3A71F-825A-2247-A1E2-6AB7DB7A00C4}" type="presParOf" srcId="{42067529-645C-8E42-8EFB-3292F657A437}" destId="{F278CD48-DD3B-5D43-AF77-01F2327FEF48}" srcOrd="8" destOrd="0" presId="urn:microsoft.com/office/officeart/2005/8/layout/list1"/>
    <dgm:cxn modelId="{F6A45C0B-223C-9541-8505-63F3E6C2912B}" type="presParOf" srcId="{F278CD48-DD3B-5D43-AF77-01F2327FEF48}" destId="{54C5AC1A-04C5-504B-93F7-917A9A8F0D70}" srcOrd="0" destOrd="0" presId="urn:microsoft.com/office/officeart/2005/8/layout/list1"/>
    <dgm:cxn modelId="{FB1BBD9C-B3F4-3B49-8E54-19E5056A112D}" type="presParOf" srcId="{F278CD48-DD3B-5D43-AF77-01F2327FEF48}" destId="{04F2EFA3-CAA3-414E-8320-0C582EC6F21D}" srcOrd="1" destOrd="0" presId="urn:microsoft.com/office/officeart/2005/8/layout/list1"/>
    <dgm:cxn modelId="{C9DC5CA0-4828-1F43-8327-0499DE10FB44}" type="presParOf" srcId="{42067529-645C-8E42-8EFB-3292F657A437}" destId="{117982F3-9ACA-5442-A044-C2D486DAC813}" srcOrd="9" destOrd="0" presId="urn:microsoft.com/office/officeart/2005/8/layout/list1"/>
    <dgm:cxn modelId="{EE38B999-9931-BB40-B4EB-156BDB788398}" type="presParOf" srcId="{42067529-645C-8E42-8EFB-3292F657A437}" destId="{30398646-F954-1543-B4AD-BC1FDB8C90FE}" srcOrd="10" destOrd="0" presId="urn:microsoft.com/office/officeart/2005/8/layout/list1"/>
    <dgm:cxn modelId="{73813157-9312-DA4C-8E6A-FEE985334212}" type="presParOf" srcId="{42067529-645C-8E42-8EFB-3292F657A437}" destId="{519C1231-539D-E449-B02C-9417BEE60C15}" srcOrd="11" destOrd="0" presId="urn:microsoft.com/office/officeart/2005/8/layout/list1"/>
    <dgm:cxn modelId="{0D2DFCF3-9415-954C-A6E7-C510217F364A}" type="presParOf" srcId="{42067529-645C-8E42-8EFB-3292F657A437}" destId="{CA27EF8D-5838-6747-A8E7-0591A9D8DBCC}" srcOrd="12" destOrd="0" presId="urn:microsoft.com/office/officeart/2005/8/layout/list1"/>
    <dgm:cxn modelId="{192674D8-7DFB-C94D-9E63-521A9542E13D}" type="presParOf" srcId="{CA27EF8D-5838-6747-A8E7-0591A9D8DBCC}" destId="{34FD0A03-3B7E-8342-AF00-3911617F4570}" srcOrd="0" destOrd="0" presId="urn:microsoft.com/office/officeart/2005/8/layout/list1"/>
    <dgm:cxn modelId="{88F9CF1D-7F72-1C4C-9D24-E27A83DC3F53}" type="presParOf" srcId="{CA27EF8D-5838-6747-A8E7-0591A9D8DBCC}" destId="{F7D449C7-F8FC-5A44-87EF-E38DD294E01E}" srcOrd="1" destOrd="0" presId="urn:microsoft.com/office/officeart/2005/8/layout/list1"/>
    <dgm:cxn modelId="{CB4C5652-FD26-C743-81E0-8B63A3462DB0}" type="presParOf" srcId="{42067529-645C-8E42-8EFB-3292F657A437}" destId="{637AC6A6-B0F3-B547-8423-171BBEC04AF6}" srcOrd="13" destOrd="0" presId="urn:microsoft.com/office/officeart/2005/8/layout/list1"/>
    <dgm:cxn modelId="{B5B326AA-848A-2742-9A42-7810B9FF695B}" type="presParOf" srcId="{42067529-645C-8E42-8EFB-3292F657A437}" destId="{E8E1F65C-9F8C-D340-A612-3807139CE990}"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027CF6E-457F-4F70-88BF-E2150792E9F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C8ACEE77-AE05-4C86-90ED-7DBE35B6AA64}">
      <dgm:prSet/>
      <dgm:spPr/>
      <dgm:t>
        <a:bodyPr/>
        <a:lstStyle/>
        <a:p>
          <a:r>
            <a:rPr lang="en-US" b="1" dirty="0" err="1"/>
            <a:t>Personel</a:t>
          </a:r>
          <a:endParaRPr lang="en-US" dirty="0"/>
        </a:p>
      </dgm:t>
    </dgm:pt>
    <dgm:pt modelId="{2125DD13-F08D-417B-AF5B-4965180313CB}" type="parTrans" cxnId="{7F046A59-4D32-466B-9771-7DB2C8E52817}">
      <dgm:prSet/>
      <dgm:spPr/>
      <dgm:t>
        <a:bodyPr/>
        <a:lstStyle/>
        <a:p>
          <a:endParaRPr lang="en-US"/>
        </a:p>
      </dgm:t>
    </dgm:pt>
    <dgm:pt modelId="{39823A14-EB9D-460B-9E4F-AA9E99D44CB8}" type="sibTrans" cxnId="{7F046A59-4D32-466B-9771-7DB2C8E52817}">
      <dgm:prSet/>
      <dgm:spPr/>
      <dgm:t>
        <a:bodyPr/>
        <a:lstStyle/>
        <a:p>
          <a:endParaRPr lang="en-US"/>
        </a:p>
      </dgm:t>
    </dgm:pt>
    <dgm:pt modelId="{7B03C9E9-2355-403D-B9A2-91C7CAADDACE}">
      <dgm:prSet/>
      <dgm:spPr/>
      <dgm:t>
        <a:bodyPr/>
        <a:lstStyle/>
        <a:p>
          <a:r>
            <a:rPr lang="en-US" b="1" dirty="0" err="1"/>
            <a:t>Deneyimli</a:t>
          </a:r>
          <a:r>
            <a:rPr lang="en-US" b="1" dirty="0"/>
            <a:t> </a:t>
          </a:r>
          <a:r>
            <a:rPr lang="en-US" b="1" dirty="0" err="1"/>
            <a:t>akademik</a:t>
          </a:r>
          <a:r>
            <a:rPr lang="en-US" b="1" dirty="0"/>
            <a:t> </a:t>
          </a:r>
          <a:r>
            <a:rPr lang="en-US" b="1" dirty="0" err="1"/>
            <a:t>personel</a:t>
          </a:r>
          <a:r>
            <a:rPr lang="en-US" dirty="0"/>
            <a:t>: 7 </a:t>
          </a:r>
          <a:r>
            <a:rPr lang="en-US" dirty="0" err="1"/>
            <a:t>Profesör</a:t>
          </a:r>
          <a:r>
            <a:rPr lang="en-US" dirty="0"/>
            <a:t>, 4 </a:t>
          </a:r>
          <a:r>
            <a:rPr lang="en-US" dirty="0" err="1"/>
            <a:t>Doçent</a:t>
          </a:r>
          <a:r>
            <a:rPr lang="en-US" dirty="0"/>
            <a:t>, 4 Dr. </a:t>
          </a:r>
          <a:r>
            <a:rPr lang="en-US" dirty="0" err="1"/>
            <a:t>Öğretim</a:t>
          </a:r>
          <a:r>
            <a:rPr lang="en-US" dirty="0"/>
            <a:t> </a:t>
          </a:r>
          <a:r>
            <a:rPr lang="en-US" dirty="0" err="1"/>
            <a:t>Üyesi</a:t>
          </a:r>
          <a:r>
            <a:rPr lang="en-US" dirty="0"/>
            <a:t>, 3 </a:t>
          </a:r>
          <a:r>
            <a:rPr lang="en-US" dirty="0" err="1"/>
            <a:t>Araştırma</a:t>
          </a:r>
          <a:r>
            <a:rPr lang="en-US" dirty="0"/>
            <a:t> </a:t>
          </a:r>
          <a:r>
            <a:rPr lang="en-US" dirty="0" err="1"/>
            <a:t>Görevlisi</a:t>
          </a:r>
          <a:endParaRPr lang="en-US" dirty="0"/>
        </a:p>
      </dgm:t>
    </dgm:pt>
    <dgm:pt modelId="{EBF2D5D6-2FF0-4602-BF53-DA652190C8C0}" type="parTrans" cxnId="{0AC5CAC0-00DB-46B7-A2AA-04840C760113}">
      <dgm:prSet/>
      <dgm:spPr/>
      <dgm:t>
        <a:bodyPr/>
        <a:lstStyle/>
        <a:p>
          <a:endParaRPr lang="en-US"/>
        </a:p>
      </dgm:t>
    </dgm:pt>
    <dgm:pt modelId="{278A2CE9-8346-4770-8726-554CB0217BD0}" type="sibTrans" cxnId="{0AC5CAC0-00DB-46B7-A2AA-04840C760113}">
      <dgm:prSet/>
      <dgm:spPr/>
      <dgm:t>
        <a:bodyPr/>
        <a:lstStyle/>
        <a:p>
          <a:endParaRPr lang="en-US"/>
        </a:p>
      </dgm:t>
    </dgm:pt>
    <dgm:pt modelId="{D2995097-4ADC-474B-A832-4ED742F20753}">
      <dgm:prSet/>
      <dgm:spPr/>
      <dgm:t>
        <a:bodyPr/>
        <a:lstStyle/>
        <a:p>
          <a:r>
            <a:rPr lang="en-US" b="1" dirty="0" err="1"/>
            <a:t>Müfredat</a:t>
          </a:r>
          <a:r>
            <a:rPr lang="en-US" b="1" dirty="0"/>
            <a:t> </a:t>
          </a:r>
          <a:r>
            <a:rPr lang="en-US" b="1" dirty="0" err="1"/>
            <a:t>ve</a:t>
          </a:r>
          <a:r>
            <a:rPr lang="en-US" b="1" dirty="0"/>
            <a:t> </a:t>
          </a:r>
          <a:r>
            <a:rPr lang="en-US" b="1" dirty="0" err="1"/>
            <a:t>Kayıt</a:t>
          </a:r>
          <a:r>
            <a:rPr lang="en-US" b="1" dirty="0"/>
            <a:t> </a:t>
          </a:r>
          <a:r>
            <a:rPr lang="en-US" b="1" dirty="0" err="1"/>
            <a:t>Yenileme</a:t>
          </a:r>
          <a:r>
            <a:rPr lang="tr-TR" b="1" dirty="0"/>
            <a:t> ve Ders Materyali</a:t>
          </a:r>
          <a:endParaRPr lang="en-US" dirty="0"/>
        </a:p>
      </dgm:t>
    </dgm:pt>
    <dgm:pt modelId="{2C34194E-340B-4170-B1F8-45FD9548FB77}" type="parTrans" cxnId="{75AE2798-E280-4F97-9E92-F43065C1896C}">
      <dgm:prSet/>
      <dgm:spPr/>
      <dgm:t>
        <a:bodyPr/>
        <a:lstStyle/>
        <a:p>
          <a:endParaRPr lang="en-US"/>
        </a:p>
      </dgm:t>
    </dgm:pt>
    <dgm:pt modelId="{C92C38A6-4F01-4150-8D9D-6B1F9CD01967}" type="sibTrans" cxnId="{75AE2798-E280-4F97-9E92-F43065C1896C}">
      <dgm:prSet/>
      <dgm:spPr/>
      <dgm:t>
        <a:bodyPr/>
        <a:lstStyle/>
        <a:p>
          <a:endParaRPr lang="en-US"/>
        </a:p>
      </dgm:t>
    </dgm:pt>
    <dgm:pt modelId="{7DE7F483-7373-45BA-A680-F09CF0CC805E}">
      <dgm:prSet/>
      <dgm:spPr/>
      <dgm:t>
        <a:bodyPr/>
        <a:lstStyle/>
        <a:p>
          <a:r>
            <a:rPr lang="en-US" b="1" dirty="0"/>
            <a:t>8 </a:t>
          </a:r>
          <a:r>
            <a:rPr lang="en-US" b="1" dirty="0" err="1"/>
            <a:t>yarıyıl</a:t>
          </a:r>
          <a:r>
            <a:rPr lang="en-US" b="1" dirty="0"/>
            <a:t>, 240 AKTS</a:t>
          </a:r>
          <a:r>
            <a:rPr lang="en-US" dirty="0"/>
            <a:t>:</a:t>
          </a:r>
        </a:p>
      </dgm:t>
    </dgm:pt>
    <dgm:pt modelId="{EEE2B45A-DF61-41D9-993A-292A3ACFB3E0}" type="parTrans" cxnId="{0ECBDE01-8927-4639-B12A-858026F35166}">
      <dgm:prSet/>
      <dgm:spPr/>
      <dgm:t>
        <a:bodyPr/>
        <a:lstStyle/>
        <a:p>
          <a:endParaRPr lang="en-US"/>
        </a:p>
      </dgm:t>
    </dgm:pt>
    <dgm:pt modelId="{4ADFADF4-5700-470D-9281-5C13C0310961}" type="sibTrans" cxnId="{0ECBDE01-8927-4639-B12A-858026F35166}">
      <dgm:prSet/>
      <dgm:spPr/>
      <dgm:t>
        <a:bodyPr/>
        <a:lstStyle/>
        <a:p>
          <a:endParaRPr lang="en-US"/>
        </a:p>
      </dgm:t>
    </dgm:pt>
    <dgm:pt modelId="{E7B0A8C8-5622-4AEC-A632-D094213A455B}">
      <dgm:prSet/>
      <dgm:spPr/>
      <dgm:t>
        <a:bodyPr/>
        <a:lstStyle/>
        <a:p>
          <a:r>
            <a:rPr lang="en-US" b="1" dirty="0" err="1"/>
            <a:t>Sınavlar</a:t>
          </a:r>
          <a:r>
            <a:rPr lang="en-US" b="1" dirty="0"/>
            <a:t> </a:t>
          </a:r>
          <a:r>
            <a:rPr lang="en-US" b="1" dirty="0" err="1"/>
            <a:t>ve</a:t>
          </a:r>
          <a:r>
            <a:rPr lang="en-US" b="1" dirty="0"/>
            <a:t> Not </a:t>
          </a:r>
          <a:r>
            <a:rPr lang="en-US" b="1" dirty="0" err="1"/>
            <a:t>İtiraz</a:t>
          </a:r>
          <a:r>
            <a:rPr lang="en-US" b="1" dirty="0"/>
            <a:t> </a:t>
          </a:r>
          <a:r>
            <a:rPr lang="en-US" b="1" dirty="0" err="1"/>
            <a:t>Süreçleri</a:t>
          </a:r>
          <a:endParaRPr lang="en-US" dirty="0"/>
        </a:p>
      </dgm:t>
    </dgm:pt>
    <dgm:pt modelId="{3E87C282-F376-48E5-93F8-35548F5D41E7}" type="parTrans" cxnId="{97CEBF8F-930D-4BFF-82F7-DC1F3FA4D31C}">
      <dgm:prSet/>
      <dgm:spPr/>
      <dgm:t>
        <a:bodyPr/>
        <a:lstStyle/>
        <a:p>
          <a:endParaRPr lang="en-US"/>
        </a:p>
      </dgm:t>
    </dgm:pt>
    <dgm:pt modelId="{C05BA3EF-8980-42CE-974D-7486555B1987}" type="sibTrans" cxnId="{97CEBF8F-930D-4BFF-82F7-DC1F3FA4D31C}">
      <dgm:prSet/>
      <dgm:spPr/>
      <dgm:t>
        <a:bodyPr/>
        <a:lstStyle/>
        <a:p>
          <a:endParaRPr lang="en-US"/>
        </a:p>
      </dgm:t>
    </dgm:pt>
    <dgm:pt modelId="{A1E81108-3103-46C4-9B01-3160473AD48A}">
      <dgm:prSet/>
      <dgm:spPr/>
      <dgm:t>
        <a:bodyPr/>
        <a:lstStyle/>
        <a:p>
          <a:r>
            <a:rPr lang="en-US" b="1" dirty="0" err="1"/>
            <a:t>Sınavlar</a:t>
          </a:r>
          <a:r>
            <a:rPr lang="en-US" dirty="0"/>
            <a:t>: Her </a:t>
          </a:r>
          <a:r>
            <a:rPr lang="en-US" dirty="0" err="1"/>
            <a:t>ders</a:t>
          </a:r>
          <a:r>
            <a:rPr lang="en-US" dirty="0"/>
            <a:t> </a:t>
          </a:r>
          <a:r>
            <a:rPr lang="en-US" dirty="0" err="1"/>
            <a:t>için</a:t>
          </a:r>
          <a:r>
            <a:rPr lang="en-US" dirty="0"/>
            <a:t> </a:t>
          </a:r>
          <a:r>
            <a:rPr lang="en-US" dirty="0" err="1"/>
            <a:t>ayrı</a:t>
          </a:r>
          <a:r>
            <a:rPr lang="en-US" dirty="0"/>
            <a:t> </a:t>
          </a:r>
          <a:r>
            <a:rPr lang="en-US" dirty="0" err="1"/>
            <a:t>şekilde</a:t>
          </a:r>
          <a:r>
            <a:rPr lang="en-US" dirty="0"/>
            <a:t> </a:t>
          </a:r>
          <a:r>
            <a:rPr lang="tr-TR" dirty="0"/>
            <a:t> </a:t>
          </a:r>
          <a:r>
            <a:rPr lang="en-US" dirty="0" err="1"/>
            <a:t>belirlenir</a:t>
          </a:r>
          <a:r>
            <a:rPr lang="tr-TR" dirty="0"/>
            <a:t>, </a:t>
          </a:r>
          <a:r>
            <a:rPr lang="tr-TR" dirty="0">
              <a:hlinkClick xmlns:r="http://schemas.openxmlformats.org/officeDocument/2006/relationships" r:id="rId1"/>
            </a:rPr>
            <a:t>akademik takvimdeki </a:t>
          </a:r>
          <a:r>
            <a:rPr lang="tr-TR" dirty="0"/>
            <a:t>sınav haftalarında yapılır</a:t>
          </a:r>
          <a:endParaRPr lang="en-US" dirty="0"/>
        </a:p>
      </dgm:t>
    </dgm:pt>
    <dgm:pt modelId="{DA66C304-FD84-4FB6-B917-5FB240A1C17E}" type="parTrans" cxnId="{19DF6660-D535-4B5B-8FCC-DCAE66B83526}">
      <dgm:prSet/>
      <dgm:spPr/>
      <dgm:t>
        <a:bodyPr/>
        <a:lstStyle/>
        <a:p>
          <a:endParaRPr lang="en-US"/>
        </a:p>
      </dgm:t>
    </dgm:pt>
    <dgm:pt modelId="{13B34B83-33B8-4755-ABBE-AADD15C9EA25}" type="sibTrans" cxnId="{19DF6660-D535-4B5B-8FCC-DCAE66B83526}">
      <dgm:prSet/>
      <dgm:spPr/>
      <dgm:t>
        <a:bodyPr/>
        <a:lstStyle/>
        <a:p>
          <a:endParaRPr lang="en-US"/>
        </a:p>
      </dgm:t>
    </dgm:pt>
    <dgm:pt modelId="{31433AA1-BE20-4DD5-848E-0AD808B3B417}">
      <dgm:prSet/>
      <dgm:spPr/>
      <dgm:t>
        <a:bodyPr/>
        <a:lstStyle/>
        <a:p>
          <a:r>
            <a:rPr lang="en-US" b="1" dirty="0"/>
            <a:t>Yaz </a:t>
          </a:r>
          <a:r>
            <a:rPr lang="en-US" b="1" dirty="0" err="1"/>
            <a:t>Okulu</a:t>
          </a:r>
          <a:endParaRPr lang="en-US" dirty="0"/>
        </a:p>
      </dgm:t>
    </dgm:pt>
    <dgm:pt modelId="{4653F0FF-5A76-4AEB-8EA7-E633F65769DA}" type="parTrans" cxnId="{5A742E96-4122-4A2E-95C3-B15C8BAD3B28}">
      <dgm:prSet/>
      <dgm:spPr/>
      <dgm:t>
        <a:bodyPr/>
        <a:lstStyle/>
        <a:p>
          <a:endParaRPr lang="en-US"/>
        </a:p>
      </dgm:t>
    </dgm:pt>
    <dgm:pt modelId="{DDED23C7-3EBB-4DC2-BA78-22725B8A1036}" type="sibTrans" cxnId="{5A742E96-4122-4A2E-95C3-B15C8BAD3B28}">
      <dgm:prSet/>
      <dgm:spPr/>
      <dgm:t>
        <a:bodyPr/>
        <a:lstStyle/>
        <a:p>
          <a:endParaRPr lang="en-US"/>
        </a:p>
      </dgm:t>
    </dgm:pt>
    <dgm:pt modelId="{9B3FA9B1-BF2A-4C20-9ACB-70697B83D3C9}">
      <dgm:prSet/>
      <dgm:spPr/>
      <dgm:t>
        <a:bodyPr/>
        <a:lstStyle/>
        <a:p>
          <a:r>
            <a:rPr lang="en-US" b="1"/>
            <a:t>En fazla 4 ders</a:t>
          </a:r>
          <a:endParaRPr lang="en-US" dirty="0"/>
        </a:p>
      </dgm:t>
    </dgm:pt>
    <dgm:pt modelId="{A50C51E7-A091-4B53-9371-F4B43AE8B383}" type="parTrans" cxnId="{4A5565FB-A8C4-4EC6-BCC0-DD0A2CE82919}">
      <dgm:prSet/>
      <dgm:spPr/>
      <dgm:t>
        <a:bodyPr/>
        <a:lstStyle/>
        <a:p>
          <a:endParaRPr lang="en-US"/>
        </a:p>
      </dgm:t>
    </dgm:pt>
    <dgm:pt modelId="{454BB3DF-7958-4B48-BE51-49DB76A23870}" type="sibTrans" cxnId="{4A5565FB-A8C4-4EC6-BCC0-DD0A2CE82919}">
      <dgm:prSet/>
      <dgm:spPr/>
      <dgm:t>
        <a:bodyPr/>
        <a:lstStyle/>
        <a:p>
          <a:endParaRPr lang="en-US"/>
        </a:p>
      </dgm:t>
    </dgm:pt>
    <dgm:pt modelId="{B211FF8A-720E-42D0-A0D2-71B36CC1BA86}">
      <dgm:prSet/>
      <dgm:spPr/>
      <dgm:t>
        <a:bodyPr/>
        <a:lstStyle/>
        <a:p>
          <a:endParaRPr lang="en-US" dirty="0"/>
        </a:p>
      </dgm:t>
    </dgm:pt>
    <dgm:pt modelId="{2E307C38-C0F4-4BA1-8916-F74BAC723C5C}" type="parTrans" cxnId="{0BB0D502-EE46-4AD5-9095-449C913393A3}">
      <dgm:prSet/>
      <dgm:spPr/>
      <dgm:t>
        <a:bodyPr/>
        <a:lstStyle/>
        <a:p>
          <a:endParaRPr lang="en-US"/>
        </a:p>
      </dgm:t>
    </dgm:pt>
    <dgm:pt modelId="{A83F7E81-928E-48E4-B197-FB5165C99AA5}" type="sibTrans" cxnId="{0BB0D502-EE46-4AD5-9095-449C913393A3}">
      <dgm:prSet/>
      <dgm:spPr/>
      <dgm:t>
        <a:bodyPr/>
        <a:lstStyle/>
        <a:p>
          <a:endParaRPr lang="en-US"/>
        </a:p>
      </dgm:t>
    </dgm:pt>
    <dgm:pt modelId="{CE6E5B25-23B7-446A-8053-D08FCD0D052C}">
      <dgm:prSet/>
      <dgm:spPr/>
      <dgm:t>
        <a:bodyPr/>
        <a:lstStyle/>
        <a:p>
          <a:r>
            <a:rPr lang="en-US" b="1" dirty="0" err="1"/>
            <a:t>İletişim</a:t>
          </a:r>
          <a:r>
            <a:rPr lang="en-US" dirty="0"/>
            <a:t>: </a:t>
          </a:r>
          <a:r>
            <a:rPr lang="en-US" dirty="0">
              <a:hlinkClick xmlns:r="http://schemas.openxmlformats.org/officeDocument/2006/relationships" r:id="rId2"/>
            </a:rPr>
            <a:t>E-</a:t>
          </a:r>
          <a:r>
            <a:rPr lang="en-US" dirty="0" err="1">
              <a:hlinkClick xmlns:r="http://schemas.openxmlformats.org/officeDocument/2006/relationships" r:id="rId2"/>
            </a:rPr>
            <a:t>posta</a:t>
          </a:r>
          <a:r>
            <a:rPr lang="en-US" dirty="0"/>
            <a:t>, OBS, </a:t>
          </a:r>
          <a:r>
            <a:rPr lang="en-US" dirty="0" err="1">
              <a:hlinkClick xmlns:r="http://schemas.openxmlformats.org/officeDocument/2006/relationships" r:id="rId3"/>
            </a:rPr>
            <a:t>Ofis</a:t>
          </a:r>
          <a:r>
            <a:rPr lang="en-US" dirty="0">
              <a:hlinkClick xmlns:r="http://schemas.openxmlformats.org/officeDocument/2006/relationships" r:id="rId3"/>
            </a:rPr>
            <a:t> </a:t>
          </a:r>
          <a:r>
            <a:rPr lang="en-US" dirty="0" err="1">
              <a:hlinkClick xmlns:r="http://schemas.openxmlformats.org/officeDocument/2006/relationships" r:id="rId3"/>
            </a:rPr>
            <a:t>saatleri</a:t>
          </a:r>
          <a:r>
            <a:rPr lang="en-US" dirty="0">
              <a:hlinkClick xmlns:r="http://schemas.openxmlformats.org/officeDocument/2006/relationships" r:id="rId3"/>
            </a:rPr>
            <a:t> </a:t>
          </a:r>
          <a:endParaRPr lang="en-US" dirty="0"/>
        </a:p>
      </dgm:t>
    </dgm:pt>
    <dgm:pt modelId="{F6F9C142-12BC-41B2-BC8F-B7558937E7FF}" type="parTrans" cxnId="{62BC54C2-DDDF-4273-968F-EA1060D7E2AC}">
      <dgm:prSet/>
      <dgm:spPr/>
      <dgm:t>
        <a:bodyPr/>
        <a:lstStyle/>
        <a:p>
          <a:endParaRPr lang="en-US"/>
        </a:p>
      </dgm:t>
    </dgm:pt>
    <dgm:pt modelId="{1DF109DD-1AD7-4832-84EB-B5645DDD08B6}" type="sibTrans" cxnId="{62BC54C2-DDDF-4273-968F-EA1060D7E2AC}">
      <dgm:prSet/>
      <dgm:spPr/>
      <dgm:t>
        <a:bodyPr/>
        <a:lstStyle/>
        <a:p>
          <a:endParaRPr lang="en-US"/>
        </a:p>
      </dgm:t>
    </dgm:pt>
    <dgm:pt modelId="{264CB124-D424-4D41-9C22-601BE2DDD783}">
      <dgm:prSet/>
      <dgm:spPr/>
      <dgm:t>
        <a:bodyPr/>
        <a:lstStyle/>
        <a:p>
          <a:r>
            <a:rPr lang="en-US"/>
            <a:t>1. ve 2. yarıyıl zorunlu dersler.</a:t>
          </a:r>
          <a:endParaRPr lang="en-US" dirty="0"/>
        </a:p>
      </dgm:t>
    </dgm:pt>
    <dgm:pt modelId="{A7796659-F61B-4B48-B005-867C782D6BCE}" type="parTrans" cxnId="{C0977BB2-89D1-4AC2-A787-27B92A7089A9}">
      <dgm:prSet/>
      <dgm:spPr/>
      <dgm:t>
        <a:bodyPr/>
        <a:lstStyle/>
        <a:p>
          <a:endParaRPr lang="en-US"/>
        </a:p>
      </dgm:t>
    </dgm:pt>
    <dgm:pt modelId="{00BED2FC-8AC4-4B21-9CC2-99228B079DEA}" type="sibTrans" cxnId="{C0977BB2-89D1-4AC2-A787-27B92A7089A9}">
      <dgm:prSet/>
      <dgm:spPr/>
      <dgm:t>
        <a:bodyPr/>
        <a:lstStyle/>
        <a:p>
          <a:endParaRPr lang="en-US"/>
        </a:p>
      </dgm:t>
    </dgm:pt>
    <dgm:pt modelId="{FD8EEB1A-D49D-4812-B87E-7504D608A65F}">
      <dgm:prSet/>
      <dgm:spPr/>
      <dgm:t>
        <a:bodyPr/>
        <a:lstStyle/>
        <a:p>
          <a:r>
            <a:rPr lang="en-US"/>
            <a:t>3. ve 4. yarıyıllarda 5’er zorunlu ders ve 1’er MS ders.</a:t>
          </a:r>
          <a:endParaRPr lang="en-US" dirty="0"/>
        </a:p>
      </dgm:t>
    </dgm:pt>
    <dgm:pt modelId="{55EEFDD0-9410-4A79-9410-FA1B73EBF809}" type="parTrans" cxnId="{9DE72956-DA63-4A15-BCCF-36B9ED4A4A0A}">
      <dgm:prSet/>
      <dgm:spPr/>
      <dgm:t>
        <a:bodyPr/>
        <a:lstStyle/>
        <a:p>
          <a:endParaRPr lang="en-US"/>
        </a:p>
      </dgm:t>
    </dgm:pt>
    <dgm:pt modelId="{A8C50898-F3F4-4DC6-BDBD-01F77B9991E2}" type="sibTrans" cxnId="{9DE72956-DA63-4A15-BCCF-36B9ED4A4A0A}">
      <dgm:prSet/>
      <dgm:spPr/>
      <dgm:t>
        <a:bodyPr/>
        <a:lstStyle/>
        <a:p>
          <a:endParaRPr lang="en-US"/>
        </a:p>
      </dgm:t>
    </dgm:pt>
    <dgm:pt modelId="{4C2C77B4-BE7A-45FF-8A8F-CF089BC2658B}">
      <dgm:prSet/>
      <dgm:spPr/>
      <dgm:t>
        <a:bodyPr/>
        <a:lstStyle/>
        <a:p>
          <a:r>
            <a:rPr lang="en-US"/>
            <a:t>5. ve 6. yarıyıllarda 4 ‘er zorunlu ders ve 1 MS, 1 FS ders.</a:t>
          </a:r>
          <a:endParaRPr lang="en-US" dirty="0"/>
        </a:p>
      </dgm:t>
    </dgm:pt>
    <dgm:pt modelId="{C6B74DF4-425B-413F-9356-B9B7CFAEFFB1}" type="parTrans" cxnId="{BD58A357-C9FB-4937-B332-5EAA5D766697}">
      <dgm:prSet/>
      <dgm:spPr/>
      <dgm:t>
        <a:bodyPr/>
        <a:lstStyle/>
        <a:p>
          <a:endParaRPr lang="en-US"/>
        </a:p>
      </dgm:t>
    </dgm:pt>
    <dgm:pt modelId="{2D34C077-F5A4-479A-866D-ED81AA4FEA90}" type="sibTrans" cxnId="{BD58A357-C9FB-4937-B332-5EAA5D766697}">
      <dgm:prSet/>
      <dgm:spPr/>
      <dgm:t>
        <a:bodyPr/>
        <a:lstStyle/>
        <a:p>
          <a:endParaRPr lang="en-US"/>
        </a:p>
      </dgm:t>
    </dgm:pt>
    <dgm:pt modelId="{CA42EE96-C0C2-4D37-AECE-C25D66DB50EA}">
      <dgm:prSet/>
      <dgm:spPr/>
      <dgm:t>
        <a:bodyPr/>
        <a:lstStyle/>
        <a:p>
          <a:r>
            <a:rPr lang="en-US"/>
            <a:t>7. ve 8. yarıyıllarda3’er zorunlu ders ve 2 MS, 1 FS, 1 ÜS ders.</a:t>
          </a:r>
          <a:endParaRPr lang="en-US" dirty="0"/>
        </a:p>
      </dgm:t>
    </dgm:pt>
    <dgm:pt modelId="{0A5B696F-C539-4462-82C2-07C0FB1EFF96}" type="parTrans" cxnId="{4E3CBF4F-E8F7-4FFC-9813-B52C42B45D88}">
      <dgm:prSet/>
      <dgm:spPr/>
      <dgm:t>
        <a:bodyPr/>
        <a:lstStyle/>
        <a:p>
          <a:endParaRPr lang="en-US"/>
        </a:p>
      </dgm:t>
    </dgm:pt>
    <dgm:pt modelId="{15EEB112-8243-4618-8440-D4E0BA8A4E03}" type="sibTrans" cxnId="{4E3CBF4F-E8F7-4FFC-9813-B52C42B45D88}">
      <dgm:prSet/>
      <dgm:spPr/>
      <dgm:t>
        <a:bodyPr/>
        <a:lstStyle/>
        <a:p>
          <a:endParaRPr lang="en-US"/>
        </a:p>
      </dgm:t>
    </dgm:pt>
    <dgm:pt modelId="{3C2A7359-F877-4FC4-88CF-1B2B2197D9D7}">
      <dgm:prSet/>
      <dgm:spPr/>
      <dgm:t>
        <a:bodyPr/>
        <a:lstStyle/>
        <a:p>
          <a:r>
            <a:rPr lang="en-US" b="1" dirty="0">
              <a:hlinkClick xmlns:r="http://schemas.openxmlformats.org/officeDocument/2006/relationships" r:id="rId4"/>
            </a:rPr>
            <a:t>Kayıt </a:t>
          </a:r>
          <a:r>
            <a:rPr lang="en-US" b="1" dirty="0" err="1">
              <a:hlinkClick xmlns:r="http://schemas.openxmlformats.org/officeDocument/2006/relationships" r:id="rId4"/>
            </a:rPr>
            <a:t>Yenileme</a:t>
          </a:r>
          <a:r>
            <a:rPr lang="en-US" b="1" dirty="0">
              <a:hlinkClick xmlns:r="http://schemas.openxmlformats.org/officeDocument/2006/relationships" r:id="rId4"/>
            </a:rPr>
            <a:t> </a:t>
          </a:r>
          <a:r>
            <a:rPr lang="en-US" b="1" dirty="0" err="1"/>
            <a:t>için</a:t>
          </a:r>
          <a:r>
            <a:rPr lang="en-US" b="1" dirty="0"/>
            <a:t> </a:t>
          </a:r>
          <a:r>
            <a:rPr lang="en-US" b="1" dirty="0" err="1"/>
            <a:t>dönem</a:t>
          </a:r>
          <a:r>
            <a:rPr lang="en-US" b="1" dirty="0"/>
            <a:t> </a:t>
          </a:r>
          <a:r>
            <a:rPr lang="en-US" b="1" dirty="0" err="1"/>
            <a:t>başlarında</a:t>
          </a:r>
          <a:r>
            <a:rPr lang="en-US" b="1" dirty="0"/>
            <a:t> </a:t>
          </a:r>
          <a:r>
            <a:rPr lang="en-US" b="1" dirty="0" err="1"/>
            <a:t>duyuruları</a:t>
          </a:r>
          <a:r>
            <a:rPr lang="en-US" b="1" dirty="0"/>
            <a:t> </a:t>
          </a:r>
          <a:r>
            <a:rPr lang="en-US" b="1" dirty="0" err="1"/>
            <a:t>takip</a:t>
          </a:r>
          <a:r>
            <a:rPr lang="en-US" b="1" dirty="0"/>
            <a:t> </a:t>
          </a:r>
          <a:r>
            <a:rPr lang="en-US" b="1" dirty="0" err="1"/>
            <a:t>edin</a:t>
          </a:r>
          <a:r>
            <a:rPr lang="en-US" b="1" dirty="0"/>
            <a:t>.</a:t>
          </a:r>
        </a:p>
      </dgm:t>
    </dgm:pt>
    <dgm:pt modelId="{72427622-D444-4E52-BC09-887A81A3A606}" type="parTrans" cxnId="{5E1B7F36-CC13-425A-A372-51AD9A271FF2}">
      <dgm:prSet/>
      <dgm:spPr/>
      <dgm:t>
        <a:bodyPr/>
        <a:lstStyle/>
        <a:p>
          <a:endParaRPr lang="en-US"/>
        </a:p>
      </dgm:t>
    </dgm:pt>
    <dgm:pt modelId="{A2C1B8D6-014C-43DB-8F67-33CD88D1DC13}" type="sibTrans" cxnId="{5E1B7F36-CC13-425A-A372-51AD9A271FF2}">
      <dgm:prSet/>
      <dgm:spPr/>
      <dgm:t>
        <a:bodyPr/>
        <a:lstStyle/>
        <a:p>
          <a:endParaRPr lang="en-US"/>
        </a:p>
      </dgm:t>
    </dgm:pt>
    <dgm:pt modelId="{75BD910A-A29A-42D9-AB84-494EB7CAEA4C}">
      <dgm:prSet/>
      <dgm:spPr/>
      <dgm:t>
        <a:bodyPr/>
        <a:lstStyle/>
        <a:p>
          <a:r>
            <a:rPr lang="en-US" b="1">
              <a:hlinkClick xmlns:r="http://schemas.openxmlformats.org/officeDocument/2006/relationships" r:id="rId5"/>
            </a:rPr>
            <a:t>Not İtiraz</a:t>
          </a:r>
          <a:r>
            <a:rPr lang="en-US" b="1"/>
            <a:t>:</a:t>
          </a:r>
          <a:endParaRPr lang="en-US" b="0" dirty="0"/>
        </a:p>
      </dgm:t>
    </dgm:pt>
    <dgm:pt modelId="{79A2B403-1117-4AE4-98FF-7D0DA3F4B723}" type="parTrans" cxnId="{3EC27719-1F01-49A4-942A-3DCBE041B4EB}">
      <dgm:prSet/>
      <dgm:spPr/>
      <dgm:t>
        <a:bodyPr/>
        <a:lstStyle/>
        <a:p>
          <a:endParaRPr lang="en-US"/>
        </a:p>
      </dgm:t>
    </dgm:pt>
    <dgm:pt modelId="{E3A8E95B-7682-4AE6-867D-5822E65035F5}" type="sibTrans" cxnId="{3EC27719-1F01-49A4-942A-3DCBE041B4EB}">
      <dgm:prSet/>
      <dgm:spPr/>
      <dgm:t>
        <a:bodyPr/>
        <a:lstStyle/>
        <a:p>
          <a:endParaRPr lang="en-US"/>
        </a:p>
      </dgm:t>
    </dgm:pt>
    <dgm:pt modelId="{069862ED-BD13-48DE-9D5F-E428114F268D}">
      <dgm:prSet/>
      <dgm:spPr/>
      <dgm:t>
        <a:bodyPr/>
        <a:lstStyle/>
        <a:p>
          <a:r>
            <a:rPr lang="en-US" b="0"/>
            <a:t>Sınav ilanından itibaren 5 iş günü içerisinde.</a:t>
          </a:r>
          <a:endParaRPr lang="en-US" b="0" dirty="0"/>
        </a:p>
      </dgm:t>
    </dgm:pt>
    <dgm:pt modelId="{E6605953-3EAD-4962-979A-584A2D01E65D}" type="parTrans" cxnId="{04D5F4FD-BF3D-4B32-87C2-AEE654A27BE1}">
      <dgm:prSet/>
      <dgm:spPr/>
      <dgm:t>
        <a:bodyPr/>
        <a:lstStyle/>
        <a:p>
          <a:endParaRPr lang="en-US"/>
        </a:p>
      </dgm:t>
    </dgm:pt>
    <dgm:pt modelId="{187584C2-3E53-43DC-B278-C3C7A08311BD}" type="sibTrans" cxnId="{04D5F4FD-BF3D-4B32-87C2-AEE654A27BE1}">
      <dgm:prSet/>
      <dgm:spPr/>
      <dgm:t>
        <a:bodyPr/>
        <a:lstStyle/>
        <a:p>
          <a:endParaRPr lang="en-US"/>
        </a:p>
      </dgm:t>
    </dgm:pt>
    <dgm:pt modelId="{C333D934-6A49-46E8-898B-8FBFD873E181}">
      <dgm:prSet/>
      <dgm:spPr/>
      <dgm:t>
        <a:bodyPr/>
        <a:lstStyle/>
        <a:p>
          <a:r>
            <a:rPr lang="en-US" b="0" dirty="0" err="1"/>
            <a:t>OBS’den</a:t>
          </a:r>
          <a:r>
            <a:rPr lang="en-US" b="0" dirty="0"/>
            <a:t> </a:t>
          </a:r>
          <a:r>
            <a:rPr lang="en-US" b="0" dirty="0" err="1"/>
            <a:t>otomatik</a:t>
          </a:r>
          <a:r>
            <a:rPr lang="en-US" b="0" dirty="0"/>
            <a:t> </a:t>
          </a:r>
          <a:r>
            <a:rPr lang="en-US" b="0" dirty="0" err="1"/>
            <a:t>olarak</a:t>
          </a:r>
          <a:r>
            <a:rPr lang="en-US" b="0" dirty="0"/>
            <a:t> </a:t>
          </a:r>
          <a:r>
            <a:rPr lang="en-US" b="0" dirty="0" err="1"/>
            <a:t>dolu</a:t>
          </a:r>
          <a:r>
            <a:rPr lang="en-US" b="0" dirty="0"/>
            <a:t> </a:t>
          </a:r>
          <a:r>
            <a:rPr lang="en-US" b="0" dirty="0" err="1"/>
            <a:t>şekilde</a:t>
          </a:r>
          <a:r>
            <a:rPr lang="en-US" b="0" dirty="0"/>
            <a:t> form </a:t>
          </a:r>
          <a:r>
            <a:rPr lang="en-US" b="0" dirty="0" err="1"/>
            <a:t>alınıp</a:t>
          </a:r>
          <a:r>
            <a:rPr lang="en-US" b="0" dirty="0"/>
            <a:t> </a:t>
          </a:r>
          <a:r>
            <a:rPr lang="en-US" b="0" dirty="0" err="1"/>
            <a:t>imzalanarak</a:t>
          </a:r>
          <a:r>
            <a:rPr lang="en-US" b="0" dirty="0"/>
            <a:t> İİBF </a:t>
          </a:r>
          <a:r>
            <a:rPr lang="en-US" b="0" dirty="0" err="1"/>
            <a:t>öğrenci</a:t>
          </a:r>
          <a:r>
            <a:rPr lang="en-US" b="0" dirty="0"/>
            <a:t> </a:t>
          </a:r>
          <a:r>
            <a:rPr lang="en-US" b="0" dirty="0" err="1"/>
            <a:t>işleri</a:t>
          </a:r>
          <a:r>
            <a:rPr lang="en-US" b="0" dirty="0"/>
            <a:t> </a:t>
          </a:r>
          <a:r>
            <a:rPr lang="en-US" b="0" dirty="0" err="1"/>
            <a:t>birimine</a:t>
          </a:r>
          <a:r>
            <a:rPr lang="en-US" b="0" dirty="0"/>
            <a:t> </a:t>
          </a:r>
          <a:r>
            <a:rPr lang="en-US" b="0" dirty="0" err="1"/>
            <a:t>teslim</a:t>
          </a:r>
          <a:r>
            <a:rPr lang="en-US" b="0" dirty="0"/>
            <a:t> </a:t>
          </a:r>
          <a:r>
            <a:rPr lang="en-US" b="0" dirty="0" err="1"/>
            <a:t>edilir</a:t>
          </a:r>
          <a:r>
            <a:rPr lang="en-US" b="0" dirty="0"/>
            <a:t>.</a:t>
          </a:r>
        </a:p>
      </dgm:t>
    </dgm:pt>
    <dgm:pt modelId="{4FBF6FFC-5BBE-40D9-BC09-CBD364589DC5}" type="parTrans" cxnId="{C590A5F8-B00B-44AA-BD8C-A32EFDEB764A}">
      <dgm:prSet/>
      <dgm:spPr/>
      <dgm:t>
        <a:bodyPr/>
        <a:lstStyle/>
        <a:p>
          <a:endParaRPr lang="en-US"/>
        </a:p>
      </dgm:t>
    </dgm:pt>
    <dgm:pt modelId="{8080910A-4362-4CDD-BBE5-D94EEC9996CF}" type="sibTrans" cxnId="{C590A5F8-B00B-44AA-BD8C-A32EFDEB764A}">
      <dgm:prSet/>
      <dgm:spPr/>
      <dgm:t>
        <a:bodyPr/>
        <a:lstStyle/>
        <a:p>
          <a:endParaRPr lang="en-US"/>
        </a:p>
      </dgm:t>
    </dgm:pt>
    <dgm:pt modelId="{AE345BA2-A242-4B02-B0E1-7679319D149C}">
      <dgm:prSet/>
      <dgm:spPr/>
      <dgm:t>
        <a:bodyPr/>
        <a:lstStyle/>
        <a:p>
          <a:r>
            <a:rPr lang="en-US" b="1" dirty="0"/>
            <a:t>Kayıt </a:t>
          </a:r>
          <a:r>
            <a:rPr lang="en-US" b="1" dirty="0" err="1"/>
            <a:t>için</a:t>
          </a:r>
          <a:r>
            <a:rPr lang="en-US" b="1" dirty="0"/>
            <a:t> </a:t>
          </a:r>
          <a:r>
            <a:rPr lang="en-US" b="1" dirty="0" err="1"/>
            <a:t>yaz</a:t>
          </a:r>
          <a:r>
            <a:rPr lang="en-US" b="1" dirty="0"/>
            <a:t> </a:t>
          </a:r>
          <a:r>
            <a:rPr lang="en-US" b="1" dirty="0" err="1"/>
            <a:t>okulu</a:t>
          </a:r>
          <a:r>
            <a:rPr lang="en-US" b="1" dirty="0"/>
            <a:t> </a:t>
          </a:r>
          <a:r>
            <a:rPr lang="en-US" b="1" dirty="0" err="1"/>
            <a:t>duyurularını</a:t>
          </a:r>
          <a:r>
            <a:rPr lang="en-US" b="1" dirty="0"/>
            <a:t> </a:t>
          </a:r>
          <a:r>
            <a:rPr lang="en-US" b="1" dirty="0" err="1"/>
            <a:t>takip</a:t>
          </a:r>
          <a:r>
            <a:rPr lang="en-US" b="1" dirty="0"/>
            <a:t> </a:t>
          </a:r>
          <a:r>
            <a:rPr lang="en-US" b="1" dirty="0" err="1"/>
            <a:t>edin</a:t>
          </a:r>
          <a:r>
            <a:rPr lang="en-US" b="1" dirty="0"/>
            <a:t>.</a:t>
          </a:r>
        </a:p>
      </dgm:t>
    </dgm:pt>
    <dgm:pt modelId="{EBBA5FA0-0620-4D3F-A0D2-13D0D9F2560C}" type="parTrans" cxnId="{2F1AF512-CA57-485B-B202-52E757C9AA70}">
      <dgm:prSet/>
      <dgm:spPr/>
      <dgm:t>
        <a:bodyPr/>
        <a:lstStyle/>
        <a:p>
          <a:endParaRPr lang="en-US"/>
        </a:p>
      </dgm:t>
    </dgm:pt>
    <dgm:pt modelId="{034C9082-4ED0-4DAF-8DA3-B3B08CB891D7}" type="sibTrans" cxnId="{2F1AF512-CA57-485B-B202-52E757C9AA70}">
      <dgm:prSet/>
      <dgm:spPr/>
      <dgm:t>
        <a:bodyPr/>
        <a:lstStyle/>
        <a:p>
          <a:endParaRPr lang="en-US"/>
        </a:p>
      </dgm:t>
    </dgm:pt>
    <dgm:pt modelId="{195452F6-1099-4FD9-8325-547DA256A439}">
      <dgm:prSet/>
      <dgm:spPr/>
      <dgm:t>
        <a:bodyPr/>
        <a:lstStyle/>
        <a:p>
          <a:r>
            <a:rPr lang="en-US" b="1" dirty="0">
              <a:hlinkClick xmlns:r="http://schemas.openxmlformats.org/officeDocument/2006/relationships" r:id="rId6"/>
            </a:rPr>
            <a:t>Başka </a:t>
          </a:r>
          <a:r>
            <a:rPr lang="en-US" b="1" dirty="0" err="1">
              <a:hlinkClick xmlns:r="http://schemas.openxmlformats.org/officeDocument/2006/relationships" r:id="rId6"/>
            </a:rPr>
            <a:t>üniversiteden</a:t>
          </a:r>
          <a:r>
            <a:rPr lang="en-US" b="1" dirty="0">
              <a:hlinkClick xmlns:r="http://schemas.openxmlformats.org/officeDocument/2006/relationships" r:id="rId6"/>
            </a:rPr>
            <a:t> </a:t>
          </a:r>
          <a:r>
            <a:rPr lang="en-US" b="1" dirty="0" err="1">
              <a:hlinkClick xmlns:r="http://schemas.openxmlformats.org/officeDocument/2006/relationships" r:id="rId6"/>
            </a:rPr>
            <a:t>yaz</a:t>
          </a:r>
          <a:r>
            <a:rPr lang="en-US" b="1" dirty="0">
              <a:hlinkClick xmlns:r="http://schemas.openxmlformats.org/officeDocument/2006/relationships" r:id="rId6"/>
            </a:rPr>
            <a:t> </a:t>
          </a:r>
          <a:r>
            <a:rPr lang="en-US" b="1" dirty="0" err="1">
              <a:hlinkClick xmlns:r="http://schemas.openxmlformats.org/officeDocument/2006/relationships" r:id="rId6"/>
            </a:rPr>
            <a:t>okulu</a:t>
          </a:r>
          <a:r>
            <a:rPr lang="en-US" b="1" dirty="0"/>
            <a:t>:</a:t>
          </a:r>
        </a:p>
      </dgm:t>
    </dgm:pt>
    <dgm:pt modelId="{634BB750-E8DC-499E-B073-EC86960A5CC5}" type="parTrans" cxnId="{C27DEC3C-62C2-4F81-B833-5ED0202D2E7D}">
      <dgm:prSet/>
      <dgm:spPr/>
      <dgm:t>
        <a:bodyPr/>
        <a:lstStyle/>
        <a:p>
          <a:endParaRPr lang="en-US"/>
        </a:p>
      </dgm:t>
    </dgm:pt>
    <dgm:pt modelId="{EBF21EE7-1D0F-448C-8BFF-EE8409302740}" type="sibTrans" cxnId="{C27DEC3C-62C2-4F81-B833-5ED0202D2E7D}">
      <dgm:prSet/>
      <dgm:spPr/>
      <dgm:t>
        <a:bodyPr/>
        <a:lstStyle/>
        <a:p>
          <a:endParaRPr lang="en-US"/>
        </a:p>
      </dgm:t>
    </dgm:pt>
    <dgm:pt modelId="{BB15ACBF-80C3-4141-A086-9D7A89E53074}">
      <dgm:prSet/>
      <dgm:spPr/>
      <dgm:t>
        <a:bodyPr/>
        <a:lstStyle/>
        <a:p>
          <a:r>
            <a:rPr lang="en-US" b="0" dirty="0" err="1"/>
            <a:t>Üniversitede</a:t>
          </a:r>
          <a:r>
            <a:rPr lang="en-US" b="0" dirty="0"/>
            <a:t> </a:t>
          </a:r>
          <a:r>
            <a:rPr lang="en-US" b="0" dirty="0" err="1"/>
            <a:t>açılmayan</a:t>
          </a:r>
          <a:r>
            <a:rPr lang="en-US" b="0" dirty="0"/>
            <a:t> </a:t>
          </a:r>
          <a:r>
            <a:rPr lang="en-US" b="0" dirty="0" err="1"/>
            <a:t>dersler</a:t>
          </a:r>
          <a:r>
            <a:rPr lang="en-US" b="0" dirty="0"/>
            <a:t>: </a:t>
          </a:r>
          <a:r>
            <a:rPr lang="en-US" b="0" dirty="0" err="1"/>
            <a:t>Bölümden</a:t>
          </a:r>
          <a:r>
            <a:rPr lang="en-US" b="0" dirty="0"/>
            <a:t> </a:t>
          </a:r>
          <a:r>
            <a:rPr lang="en-US" b="0" dirty="0" err="1"/>
            <a:t>izin</a:t>
          </a:r>
          <a:r>
            <a:rPr lang="en-US" b="0" dirty="0"/>
            <a:t> </a:t>
          </a:r>
          <a:r>
            <a:rPr lang="en-US" b="0" dirty="0" err="1"/>
            <a:t>alınması</a:t>
          </a:r>
          <a:r>
            <a:rPr lang="en-US" b="0" dirty="0"/>
            <a:t> </a:t>
          </a:r>
          <a:r>
            <a:rPr lang="en-US" b="0" dirty="0" err="1"/>
            <a:t>gerekir</a:t>
          </a:r>
          <a:r>
            <a:rPr lang="en-US" b="0" dirty="0"/>
            <a:t>.</a:t>
          </a:r>
        </a:p>
      </dgm:t>
    </dgm:pt>
    <dgm:pt modelId="{886F8AA7-C2A6-4E2B-A5D8-B8018294F4F1}" type="parTrans" cxnId="{26E379CF-76D4-4FDE-93EF-BB5F43102AF5}">
      <dgm:prSet/>
      <dgm:spPr/>
      <dgm:t>
        <a:bodyPr/>
        <a:lstStyle/>
        <a:p>
          <a:endParaRPr lang="en-US"/>
        </a:p>
      </dgm:t>
    </dgm:pt>
    <dgm:pt modelId="{A269905C-46E4-4D69-9CB2-C27D9B239626}" type="sibTrans" cxnId="{26E379CF-76D4-4FDE-93EF-BB5F43102AF5}">
      <dgm:prSet/>
      <dgm:spPr/>
      <dgm:t>
        <a:bodyPr/>
        <a:lstStyle/>
        <a:p>
          <a:endParaRPr lang="en-US"/>
        </a:p>
      </dgm:t>
    </dgm:pt>
    <dgm:pt modelId="{F5E4F178-BC9B-41DE-BF8A-268043E2D694}">
      <dgm:prSet/>
      <dgm:spPr/>
      <dgm:t>
        <a:bodyPr/>
        <a:lstStyle/>
        <a:p>
          <a:r>
            <a:rPr lang="en-US" b="0"/>
            <a:t>Zorunlu dersler: Devam şartının yerine getirilmiş olmasi gerekir.</a:t>
          </a:r>
          <a:endParaRPr lang="en-US" b="0" dirty="0"/>
        </a:p>
      </dgm:t>
    </dgm:pt>
    <dgm:pt modelId="{2B0D9C36-FB78-450A-8F05-86593A27AF72}" type="parTrans" cxnId="{9EE45E1E-4F3B-4960-B675-1A195B567909}">
      <dgm:prSet/>
      <dgm:spPr/>
      <dgm:t>
        <a:bodyPr/>
        <a:lstStyle/>
        <a:p>
          <a:endParaRPr lang="en-US"/>
        </a:p>
      </dgm:t>
    </dgm:pt>
    <dgm:pt modelId="{AA4490E4-FE52-4BC8-B84C-01A228BC4508}" type="sibTrans" cxnId="{9EE45E1E-4F3B-4960-B675-1A195B567909}">
      <dgm:prSet/>
      <dgm:spPr/>
      <dgm:t>
        <a:bodyPr/>
        <a:lstStyle/>
        <a:p>
          <a:endParaRPr lang="en-US"/>
        </a:p>
      </dgm:t>
    </dgm:pt>
    <dgm:pt modelId="{6F45A105-297D-47FA-A01D-54C6F7197DEB}">
      <dgm:prSet/>
      <dgm:spPr/>
      <dgm:t>
        <a:bodyPr/>
        <a:lstStyle/>
        <a:p>
          <a:r>
            <a:rPr lang="en-US" b="0" dirty="0" err="1"/>
            <a:t>Seçmeli</a:t>
          </a:r>
          <a:r>
            <a:rPr lang="en-US" b="0" dirty="0"/>
            <a:t> </a:t>
          </a:r>
          <a:r>
            <a:rPr lang="en-US" b="0" dirty="0" err="1"/>
            <a:t>dersler</a:t>
          </a:r>
          <a:endParaRPr lang="en-US" b="0" dirty="0"/>
        </a:p>
      </dgm:t>
    </dgm:pt>
    <dgm:pt modelId="{B089FC78-ED36-4CF8-A48D-EFCB405E18B8}" type="parTrans" cxnId="{2F3EE6F9-C967-4463-A3ED-42E287C01BDF}">
      <dgm:prSet/>
      <dgm:spPr/>
      <dgm:t>
        <a:bodyPr/>
        <a:lstStyle/>
        <a:p>
          <a:endParaRPr lang="en-US"/>
        </a:p>
      </dgm:t>
    </dgm:pt>
    <dgm:pt modelId="{AFC8A3AB-AD55-4388-89F4-50EB44F87A87}" type="sibTrans" cxnId="{2F3EE6F9-C967-4463-A3ED-42E287C01BDF}">
      <dgm:prSet/>
      <dgm:spPr/>
      <dgm:t>
        <a:bodyPr/>
        <a:lstStyle/>
        <a:p>
          <a:endParaRPr lang="en-US"/>
        </a:p>
      </dgm:t>
    </dgm:pt>
    <dgm:pt modelId="{60EC54B5-2F38-444E-B518-D18EDBB73AD2}">
      <dgm:prSet/>
      <dgm:spPr/>
      <dgm:t>
        <a:bodyPr/>
        <a:lstStyle/>
        <a:p>
          <a:r>
            <a:rPr lang="tr-TR" b="1" dirty="0">
              <a:hlinkClick xmlns:r="http://schemas.openxmlformats.org/officeDocument/2006/relationships" r:id="rId7"/>
            </a:rPr>
            <a:t>Ders Materyali</a:t>
          </a:r>
          <a:endParaRPr lang="en-US" b="1" dirty="0"/>
        </a:p>
      </dgm:t>
    </dgm:pt>
    <dgm:pt modelId="{7A130FAB-6BC4-459C-8994-48C0F9953D1A}" type="parTrans" cxnId="{CC989898-9968-4C3A-A10E-6AF0DD3DB362}">
      <dgm:prSet/>
      <dgm:spPr/>
      <dgm:t>
        <a:bodyPr/>
        <a:lstStyle/>
        <a:p>
          <a:endParaRPr lang="tr-TR"/>
        </a:p>
      </dgm:t>
    </dgm:pt>
    <dgm:pt modelId="{91A1D288-365E-455D-AD30-EF72159E048F}" type="sibTrans" cxnId="{CC989898-9968-4C3A-A10E-6AF0DD3DB362}">
      <dgm:prSet/>
      <dgm:spPr/>
      <dgm:t>
        <a:bodyPr/>
        <a:lstStyle/>
        <a:p>
          <a:endParaRPr lang="tr-TR"/>
        </a:p>
      </dgm:t>
    </dgm:pt>
    <dgm:pt modelId="{F878AB08-C96F-46E0-B545-98BB364648A5}">
      <dgm:prSet/>
      <dgm:spPr/>
      <dgm:t>
        <a:bodyPr/>
        <a:lstStyle/>
        <a:p>
          <a:r>
            <a:rPr lang="tr-TR" b="1" dirty="0">
              <a:hlinkClick xmlns:r="http://schemas.openxmlformats.org/officeDocument/2006/relationships" r:id="rId1"/>
            </a:rPr>
            <a:t>Akademik Takvim</a:t>
          </a:r>
          <a:endParaRPr lang="en-US" b="1" dirty="0"/>
        </a:p>
      </dgm:t>
    </dgm:pt>
    <dgm:pt modelId="{5080FF82-08E7-4CA3-8B45-6D985A255C1A}" type="parTrans" cxnId="{7B933016-2A81-4B45-9722-3F3CA34E8035}">
      <dgm:prSet/>
      <dgm:spPr/>
    </dgm:pt>
    <dgm:pt modelId="{FE66F36C-E259-46A4-9005-FF3B8BFB5B76}" type="sibTrans" cxnId="{7B933016-2A81-4B45-9722-3F3CA34E8035}">
      <dgm:prSet/>
      <dgm:spPr/>
    </dgm:pt>
    <dgm:pt modelId="{A630DA4F-55EC-4159-8FF3-3D76A5FF1E95}">
      <dgm:prSet/>
      <dgm:spPr/>
      <dgm:t>
        <a:bodyPr/>
        <a:lstStyle/>
        <a:p>
          <a:r>
            <a:rPr lang="tr-TR" b="1" dirty="0"/>
            <a:t>Bütünleme Sınavı: </a:t>
          </a:r>
          <a:r>
            <a:rPr lang="tr-TR" b="0" dirty="0"/>
            <a:t>Final sınavı yerine geçer, eğer bir dersin final sınavı sonrası FF ile kalırsanız (devam şartı yerine getirilmişse) bütünleme sınavına girebilirsiniz.</a:t>
          </a:r>
          <a:endParaRPr lang="en-US" b="0" dirty="0"/>
        </a:p>
      </dgm:t>
    </dgm:pt>
    <dgm:pt modelId="{5FC84BA8-906C-4E41-95A1-7287E6BE24BB}" type="parTrans" cxnId="{368755CC-9185-4622-BEF5-B3CBCA2CC206}">
      <dgm:prSet/>
      <dgm:spPr/>
    </dgm:pt>
    <dgm:pt modelId="{37B7F6DC-651E-4912-9C2A-2EAD5C24B58D}" type="sibTrans" cxnId="{368755CC-9185-4622-BEF5-B3CBCA2CC206}">
      <dgm:prSet/>
      <dgm:spPr/>
    </dgm:pt>
    <dgm:pt modelId="{42067529-645C-8E42-8EFB-3292F657A437}" type="pres">
      <dgm:prSet presAssocID="{2027CF6E-457F-4F70-88BF-E2150792E9FB}" presName="linear" presStyleCnt="0">
        <dgm:presLayoutVars>
          <dgm:dir/>
          <dgm:animLvl val="lvl"/>
          <dgm:resizeHandles val="exact"/>
        </dgm:presLayoutVars>
      </dgm:prSet>
      <dgm:spPr/>
    </dgm:pt>
    <dgm:pt modelId="{0DB07832-05CD-7647-8C62-2E41A4FC21E3}" type="pres">
      <dgm:prSet presAssocID="{C8ACEE77-AE05-4C86-90ED-7DBE35B6AA64}" presName="parentLin" presStyleCnt="0"/>
      <dgm:spPr/>
    </dgm:pt>
    <dgm:pt modelId="{66616DE4-2F63-5A4E-A2AE-98229F58553C}" type="pres">
      <dgm:prSet presAssocID="{C8ACEE77-AE05-4C86-90ED-7DBE35B6AA64}" presName="parentLeftMargin" presStyleLbl="node1" presStyleIdx="0" presStyleCnt="4"/>
      <dgm:spPr/>
    </dgm:pt>
    <dgm:pt modelId="{7035EF46-9A16-944D-B664-BDDEE0A13C6B}" type="pres">
      <dgm:prSet presAssocID="{C8ACEE77-AE05-4C86-90ED-7DBE35B6AA64}" presName="parentText" presStyleLbl="node1" presStyleIdx="0" presStyleCnt="4">
        <dgm:presLayoutVars>
          <dgm:chMax val="0"/>
          <dgm:bulletEnabled val="1"/>
        </dgm:presLayoutVars>
      </dgm:prSet>
      <dgm:spPr/>
    </dgm:pt>
    <dgm:pt modelId="{39378F29-D33B-CA4A-8262-74C20E8A61E1}" type="pres">
      <dgm:prSet presAssocID="{C8ACEE77-AE05-4C86-90ED-7DBE35B6AA64}" presName="negativeSpace" presStyleCnt="0"/>
      <dgm:spPr/>
    </dgm:pt>
    <dgm:pt modelId="{A17381F4-16D9-144D-BA48-6FDA1C629129}" type="pres">
      <dgm:prSet presAssocID="{C8ACEE77-AE05-4C86-90ED-7DBE35B6AA64}" presName="childText" presStyleLbl="conFgAcc1" presStyleIdx="0" presStyleCnt="4">
        <dgm:presLayoutVars>
          <dgm:bulletEnabled val="1"/>
        </dgm:presLayoutVars>
      </dgm:prSet>
      <dgm:spPr/>
    </dgm:pt>
    <dgm:pt modelId="{2A854791-79B4-7245-874D-85AAA76C6BB1}" type="pres">
      <dgm:prSet presAssocID="{39823A14-EB9D-460B-9E4F-AA9E99D44CB8}" presName="spaceBetweenRectangles" presStyleCnt="0"/>
      <dgm:spPr/>
    </dgm:pt>
    <dgm:pt modelId="{6F6B8831-7192-7144-8463-0FB40673974D}" type="pres">
      <dgm:prSet presAssocID="{D2995097-4ADC-474B-A832-4ED742F20753}" presName="parentLin" presStyleCnt="0"/>
      <dgm:spPr/>
    </dgm:pt>
    <dgm:pt modelId="{FAA60A8C-B035-DF4C-B169-206B4099AD29}" type="pres">
      <dgm:prSet presAssocID="{D2995097-4ADC-474B-A832-4ED742F20753}" presName="parentLeftMargin" presStyleLbl="node1" presStyleIdx="0" presStyleCnt="4"/>
      <dgm:spPr/>
    </dgm:pt>
    <dgm:pt modelId="{169C3F8D-0619-9D44-B883-2EF0E6099879}" type="pres">
      <dgm:prSet presAssocID="{D2995097-4ADC-474B-A832-4ED742F20753}" presName="parentText" presStyleLbl="node1" presStyleIdx="1" presStyleCnt="4">
        <dgm:presLayoutVars>
          <dgm:chMax val="0"/>
          <dgm:bulletEnabled val="1"/>
        </dgm:presLayoutVars>
      </dgm:prSet>
      <dgm:spPr/>
    </dgm:pt>
    <dgm:pt modelId="{9648A181-B133-5E47-9517-80CA7DBD3542}" type="pres">
      <dgm:prSet presAssocID="{D2995097-4ADC-474B-A832-4ED742F20753}" presName="negativeSpace" presStyleCnt="0"/>
      <dgm:spPr/>
    </dgm:pt>
    <dgm:pt modelId="{40E3D857-D3AA-8D4E-A37D-28BEADEAF691}" type="pres">
      <dgm:prSet presAssocID="{D2995097-4ADC-474B-A832-4ED742F20753}" presName="childText" presStyleLbl="conFgAcc1" presStyleIdx="1" presStyleCnt="4">
        <dgm:presLayoutVars>
          <dgm:bulletEnabled val="1"/>
        </dgm:presLayoutVars>
      </dgm:prSet>
      <dgm:spPr/>
    </dgm:pt>
    <dgm:pt modelId="{DA201EA7-06A9-CB42-A3E0-A4E0463E32B7}" type="pres">
      <dgm:prSet presAssocID="{C92C38A6-4F01-4150-8D9D-6B1F9CD01967}" presName="spaceBetweenRectangles" presStyleCnt="0"/>
      <dgm:spPr/>
    </dgm:pt>
    <dgm:pt modelId="{F278CD48-DD3B-5D43-AF77-01F2327FEF48}" type="pres">
      <dgm:prSet presAssocID="{E7B0A8C8-5622-4AEC-A632-D094213A455B}" presName="parentLin" presStyleCnt="0"/>
      <dgm:spPr/>
    </dgm:pt>
    <dgm:pt modelId="{54C5AC1A-04C5-504B-93F7-917A9A8F0D70}" type="pres">
      <dgm:prSet presAssocID="{E7B0A8C8-5622-4AEC-A632-D094213A455B}" presName="parentLeftMargin" presStyleLbl="node1" presStyleIdx="1" presStyleCnt="4"/>
      <dgm:spPr/>
    </dgm:pt>
    <dgm:pt modelId="{04F2EFA3-CAA3-414E-8320-0C582EC6F21D}" type="pres">
      <dgm:prSet presAssocID="{E7B0A8C8-5622-4AEC-A632-D094213A455B}" presName="parentText" presStyleLbl="node1" presStyleIdx="2" presStyleCnt="4">
        <dgm:presLayoutVars>
          <dgm:chMax val="0"/>
          <dgm:bulletEnabled val="1"/>
        </dgm:presLayoutVars>
      </dgm:prSet>
      <dgm:spPr/>
    </dgm:pt>
    <dgm:pt modelId="{117982F3-9ACA-5442-A044-C2D486DAC813}" type="pres">
      <dgm:prSet presAssocID="{E7B0A8C8-5622-4AEC-A632-D094213A455B}" presName="negativeSpace" presStyleCnt="0"/>
      <dgm:spPr/>
    </dgm:pt>
    <dgm:pt modelId="{30398646-F954-1543-B4AD-BC1FDB8C90FE}" type="pres">
      <dgm:prSet presAssocID="{E7B0A8C8-5622-4AEC-A632-D094213A455B}" presName="childText" presStyleLbl="conFgAcc1" presStyleIdx="2" presStyleCnt="4">
        <dgm:presLayoutVars>
          <dgm:bulletEnabled val="1"/>
        </dgm:presLayoutVars>
      </dgm:prSet>
      <dgm:spPr/>
    </dgm:pt>
    <dgm:pt modelId="{519C1231-539D-E449-B02C-9417BEE60C15}" type="pres">
      <dgm:prSet presAssocID="{C05BA3EF-8980-42CE-974D-7486555B1987}" presName="spaceBetweenRectangles" presStyleCnt="0"/>
      <dgm:spPr/>
    </dgm:pt>
    <dgm:pt modelId="{CA27EF8D-5838-6747-A8E7-0591A9D8DBCC}" type="pres">
      <dgm:prSet presAssocID="{31433AA1-BE20-4DD5-848E-0AD808B3B417}" presName="parentLin" presStyleCnt="0"/>
      <dgm:spPr/>
    </dgm:pt>
    <dgm:pt modelId="{34FD0A03-3B7E-8342-AF00-3911617F4570}" type="pres">
      <dgm:prSet presAssocID="{31433AA1-BE20-4DD5-848E-0AD808B3B417}" presName="parentLeftMargin" presStyleLbl="node1" presStyleIdx="2" presStyleCnt="4"/>
      <dgm:spPr/>
    </dgm:pt>
    <dgm:pt modelId="{F7D449C7-F8FC-5A44-87EF-E38DD294E01E}" type="pres">
      <dgm:prSet presAssocID="{31433AA1-BE20-4DD5-848E-0AD808B3B417}" presName="parentText" presStyleLbl="node1" presStyleIdx="3" presStyleCnt="4">
        <dgm:presLayoutVars>
          <dgm:chMax val="0"/>
          <dgm:bulletEnabled val="1"/>
        </dgm:presLayoutVars>
      </dgm:prSet>
      <dgm:spPr/>
    </dgm:pt>
    <dgm:pt modelId="{637AC6A6-B0F3-B547-8423-171BBEC04AF6}" type="pres">
      <dgm:prSet presAssocID="{31433AA1-BE20-4DD5-848E-0AD808B3B417}" presName="negativeSpace" presStyleCnt="0"/>
      <dgm:spPr/>
    </dgm:pt>
    <dgm:pt modelId="{E8E1F65C-9F8C-D340-A612-3807139CE990}" type="pres">
      <dgm:prSet presAssocID="{31433AA1-BE20-4DD5-848E-0AD808B3B417}" presName="childText" presStyleLbl="conFgAcc1" presStyleIdx="3" presStyleCnt="4">
        <dgm:presLayoutVars>
          <dgm:bulletEnabled val="1"/>
        </dgm:presLayoutVars>
      </dgm:prSet>
      <dgm:spPr/>
    </dgm:pt>
  </dgm:ptLst>
  <dgm:cxnLst>
    <dgm:cxn modelId="{AADEA400-D63B-40F3-9B49-206FE731D9CC}" type="presOf" srcId="{6F45A105-297D-47FA-A01D-54C6F7197DEB}" destId="{E8E1F65C-9F8C-D340-A612-3807139CE990}" srcOrd="0" destOrd="5" presId="urn:microsoft.com/office/officeart/2005/8/layout/list1"/>
    <dgm:cxn modelId="{0ECBDE01-8927-4639-B12A-858026F35166}" srcId="{D2995097-4ADC-474B-A832-4ED742F20753}" destId="{7DE7F483-7373-45BA-A680-F09CF0CC805E}" srcOrd="0" destOrd="0" parTransId="{EEE2B45A-DF61-41D9-993A-292A3ACFB3E0}" sibTransId="{4ADFADF4-5700-470D-9281-5C13C0310961}"/>
    <dgm:cxn modelId="{0BB0D502-EE46-4AD5-9095-449C913393A3}" srcId="{31433AA1-BE20-4DD5-848E-0AD808B3B417}" destId="{B211FF8A-720E-42D0-A0D2-71B36CC1BA86}" srcOrd="3" destOrd="0" parTransId="{2E307C38-C0F4-4BA1-8916-F74BAC723C5C}" sibTransId="{A83F7E81-928E-48E4-B197-FB5165C99AA5}"/>
    <dgm:cxn modelId="{2F1AF512-CA57-485B-B202-52E757C9AA70}" srcId="{31433AA1-BE20-4DD5-848E-0AD808B3B417}" destId="{AE345BA2-A242-4B02-B0E1-7679319D149C}" srcOrd="1" destOrd="0" parTransId="{EBBA5FA0-0620-4D3F-A0D2-13D0D9F2560C}" sibTransId="{034C9082-4ED0-4DAF-8DA3-B3B08CB891D7}"/>
    <dgm:cxn modelId="{7B933016-2A81-4B45-9722-3F3CA34E8035}" srcId="{D2995097-4ADC-474B-A832-4ED742F20753}" destId="{F878AB08-C96F-46E0-B545-98BB364648A5}" srcOrd="3" destOrd="0" parTransId="{5080FF82-08E7-4CA3-8B45-6D985A255C1A}" sibTransId="{FE66F36C-E259-46A4-9005-FF3B8BFB5B76}"/>
    <dgm:cxn modelId="{536A6816-663F-4D64-8D02-5A5E236BC3C3}" type="presOf" srcId="{75BD910A-A29A-42D9-AB84-494EB7CAEA4C}" destId="{30398646-F954-1543-B4AD-BC1FDB8C90FE}" srcOrd="0" destOrd="1" presId="urn:microsoft.com/office/officeart/2005/8/layout/list1"/>
    <dgm:cxn modelId="{5226F717-1051-1847-9EB2-F7B48AACE98F}" type="presOf" srcId="{2027CF6E-457F-4F70-88BF-E2150792E9FB}" destId="{42067529-645C-8E42-8EFB-3292F657A437}" srcOrd="0" destOrd="0" presId="urn:microsoft.com/office/officeart/2005/8/layout/list1"/>
    <dgm:cxn modelId="{3EC27719-1F01-49A4-942A-3DCBE041B4EB}" srcId="{E7B0A8C8-5622-4AEC-A632-D094213A455B}" destId="{75BD910A-A29A-42D9-AB84-494EB7CAEA4C}" srcOrd="1" destOrd="0" parTransId="{79A2B403-1117-4AE4-98FF-7D0DA3F4B723}" sibTransId="{E3A8E95B-7682-4AE6-867D-5822E65035F5}"/>
    <dgm:cxn modelId="{E086BF19-9EE3-6E41-994C-561C33FDF061}" type="presOf" srcId="{9B3FA9B1-BF2A-4C20-9ACB-70697B83D3C9}" destId="{E8E1F65C-9F8C-D340-A612-3807139CE990}" srcOrd="0" destOrd="0" presId="urn:microsoft.com/office/officeart/2005/8/layout/list1"/>
    <dgm:cxn modelId="{9EE45E1E-4F3B-4960-B675-1A195B567909}" srcId="{BB15ACBF-80C3-4141-A086-9D7A89E53074}" destId="{F5E4F178-BC9B-41DE-BF8A-268043E2D694}" srcOrd="0" destOrd="0" parTransId="{2B0D9C36-FB78-450A-8F05-86593A27AF72}" sibTransId="{AA4490E4-FE52-4BC8-B84C-01A228BC4508}"/>
    <dgm:cxn modelId="{711C9625-DB58-46C0-ACAC-A43FB882C357}" type="presOf" srcId="{4C2C77B4-BE7A-45FF-8A8F-CF089BC2658B}" destId="{40E3D857-D3AA-8D4E-A37D-28BEADEAF691}" srcOrd="0" destOrd="3" presId="urn:microsoft.com/office/officeart/2005/8/layout/list1"/>
    <dgm:cxn modelId="{9D034827-E9F4-45A0-AA19-7E111C4AF55A}" type="presOf" srcId="{CE6E5B25-23B7-446A-8053-D08FCD0D052C}" destId="{A17381F4-16D9-144D-BA48-6FDA1C629129}" srcOrd="0" destOrd="1" presId="urn:microsoft.com/office/officeart/2005/8/layout/list1"/>
    <dgm:cxn modelId="{006D7C2C-CC03-1F41-9EFC-198C7D0AA42F}" type="presOf" srcId="{C8ACEE77-AE05-4C86-90ED-7DBE35B6AA64}" destId="{66616DE4-2F63-5A4E-A2AE-98229F58553C}" srcOrd="0" destOrd="0" presId="urn:microsoft.com/office/officeart/2005/8/layout/list1"/>
    <dgm:cxn modelId="{0E37682D-95B0-4FAB-B131-236C6223C190}" type="presOf" srcId="{CA42EE96-C0C2-4D37-AECE-C25D66DB50EA}" destId="{40E3D857-D3AA-8D4E-A37D-28BEADEAF691}" srcOrd="0" destOrd="4" presId="urn:microsoft.com/office/officeart/2005/8/layout/list1"/>
    <dgm:cxn modelId="{75612235-DA7E-7242-AD17-DA59500F7370}" type="presOf" srcId="{7DE7F483-7373-45BA-A680-F09CF0CC805E}" destId="{40E3D857-D3AA-8D4E-A37D-28BEADEAF691}" srcOrd="0" destOrd="0" presId="urn:microsoft.com/office/officeart/2005/8/layout/list1"/>
    <dgm:cxn modelId="{5E1B7F36-CC13-425A-A372-51AD9A271FF2}" srcId="{D2995097-4ADC-474B-A832-4ED742F20753}" destId="{3C2A7359-F877-4FC4-88CF-1B2B2197D9D7}" srcOrd="1" destOrd="0" parTransId="{72427622-D444-4E52-BC09-887A81A3A606}" sibTransId="{A2C1B8D6-014C-43DB-8F67-33CD88D1DC13}"/>
    <dgm:cxn modelId="{C27DEC3C-62C2-4F81-B833-5ED0202D2E7D}" srcId="{31433AA1-BE20-4DD5-848E-0AD808B3B417}" destId="{195452F6-1099-4FD9-8325-547DA256A439}" srcOrd="2" destOrd="0" parTransId="{634BB750-E8DC-499E-B073-EC86960A5CC5}" sibTransId="{EBF21EE7-1D0F-448C-8BFF-EE8409302740}"/>
    <dgm:cxn modelId="{5D8A513E-DC2E-DB4F-8F4E-12E93A4462AA}" type="presOf" srcId="{D2995097-4ADC-474B-A832-4ED742F20753}" destId="{169C3F8D-0619-9D44-B883-2EF0E6099879}" srcOrd="1" destOrd="0" presId="urn:microsoft.com/office/officeart/2005/8/layout/list1"/>
    <dgm:cxn modelId="{19DF6660-D535-4B5B-8FCC-DCAE66B83526}" srcId="{E7B0A8C8-5622-4AEC-A632-D094213A455B}" destId="{A1E81108-3103-46C4-9B01-3160473AD48A}" srcOrd="0" destOrd="0" parTransId="{DA66C304-FD84-4FB6-B917-5FB240A1C17E}" sibTransId="{13B34B83-33B8-4755-ABBE-AADD15C9EA25}"/>
    <dgm:cxn modelId="{4E3CBF4F-E8F7-4FFC-9813-B52C42B45D88}" srcId="{7DE7F483-7373-45BA-A680-F09CF0CC805E}" destId="{CA42EE96-C0C2-4D37-AECE-C25D66DB50EA}" srcOrd="3" destOrd="0" parTransId="{0A5B696F-C539-4462-82C2-07C0FB1EFF96}" sibTransId="{15EEB112-8243-4618-8440-D4E0BA8A4E03}"/>
    <dgm:cxn modelId="{265F8270-93E5-49E2-81A8-807841474103}" type="presOf" srcId="{3C2A7359-F877-4FC4-88CF-1B2B2197D9D7}" destId="{40E3D857-D3AA-8D4E-A37D-28BEADEAF691}" srcOrd="0" destOrd="5" presId="urn:microsoft.com/office/officeart/2005/8/layout/list1"/>
    <dgm:cxn modelId="{9DE72956-DA63-4A15-BCCF-36B9ED4A4A0A}" srcId="{7DE7F483-7373-45BA-A680-F09CF0CC805E}" destId="{FD8EEB1A-D49D-4812-B87E-7504D608A65F}" srcOrd="1" destOrd="0" parTransId="{55EEFDD0-9410-4A79-9410-FA1B73EBF809}" sibTransId="{A8C50898-F3F4-4DC6-BDBD-01F77B9991E2}"/>
    <dgm:cxn modelId="{B7774C76-BA70-0B4B-A181-A2AC9DFE44F4}" type="presOf" srcId="{7B03C9E9-2355-403D-B9A2-91C7CAADDACE}" destId="{A17381F4-16D9-144D-BA48-6FDA1C629129}" srcOrd="0" destOrd="0" presId="urn:microsoft.com/office/officeart/2005/8/layout/list1"/>
    <dgm:cxn modelId="{BD58A357-C9FB-4937-B332-5EAA5D766697}" srcId="{7DE7F483-7373-45BA-A680-F09CF0CC805E}" destId="{4C2C77B4-BE7A-45FF-8A8F-CF089BC2658B}" srcOrd="2" destOrd="0" parTransId="{C6B74DF4-425B-413F-9356-B9B7CFAEFFB1}" sibTransId="{2D34C077-F5A4-479A-866D-ED81AA4FEA90}"/>
    <dgm:cxn modelId="{7F046A59-4D32-466B-9771-7DB2C8E52817}" srcId="{2027CF6E-457F-4F70-88BF-E2150792E9FB}" destId="{C8ACEE77-AE05-4C86-90ED-7DBE35B6AA64}" srcOrd="0" destOrd="0" parTransId="{2125DD13-F08D-417B-AF5B-4965180313CB}" sibTransId="{39823A14-EB9D-460B-9E4F-AA9E99D44CB8}"/>
    <dgm:cxn modelId="{DF865C5A-C8C6-244F-BF1C-71E29FFC33CA}" type="presOf" srcId="{E7B0A8C8-5622-4AEC-A632-D094213A455B}" destId="{54C5AC1A-04C5-504B-93F7-917A9A8F0D70}" srcOrd="0" destOrd="0" presId="urn:microsoft.com/office/officeart/2005/8/layout/list1"/>
    <dgm:cxn modelId="{56845588-ED5D-9248-B4AC-13A54E31AA5A}" type="presOf" srcId="{B211FF8A-720E-42D0-A0D2-71B36CC1BA86}" destId="{E8E1F65C-9F8C-D340-A612-3807139CE990}" srcOrd="0" destOrd="6" presId="urn:microsoft.com/office/officeart/2005/8/layout/list1"/>
    <dgm:cxn modelId="{316AC588-C51F-4D09-BA18-929196E2FCA9}" type="presOf" srcId="{C333D934-6A49-46E8-898B-8FBFD873E181}" destId="{30398646-F954-1543-B4AD-BC1FDB8C90FE}" srcOrd="0" destOrd="3" presId="urn:microsoft.com/office/officeart/2005/8/layout/list1"/>
    <dgm:cxn modelId="{97CEBF8F-930D-4BFF-82F7-DC1F3FA4D31C}" srcId="{2027CF6E-457F-4F70-88BF-E2150792E9FB}" destId="{E7B0A8C8-5622-4AEC-A632-D094213A455B}" srcOrd="2" destOrd="0" parTransId="{3E87C282-F376-48E5-93F8-35548F5D41E7}" sibTransId="{C05BA3EF-8980-42CE-974D-7486555B1987}"/>
    <dgm:cxn modelId="{15DD7691-745F-4000-9701-BDBC8555467D}" type="presOf" srcId="{F5E4F178-BC9B-41DE-BF8A-268043E2D694}" destId="{E8E1F65C-9F8C-D340-A612-3807139CE990}" srcOrd="0" destOrd="4" presId="urn:microsoft.com/office/officeart/2005/8/layout/list1"/>
    <dgm:cxn modelId="{5A742E96-4122-4A2E-95C3-B15C8BAD3B28}" srcId="{2027CF6E-457F-4F70-88BF-E2150792E9FB}" destId="{31433AA1-BE20-4DD5-848E-0AD808B3B417}" srcOrd="3" destOrd="0" parTransId="{4653F0FF-5A76-4AEB-8EA7-E633F65769DA}" sibTransId="{DDED23C7-3EBB-4DC2-BA78-22725B8A1036}"/>
    <dgm:cxn modelId="{75AE2798-E280-4F97-9E92-F43065C1896C}" srcId="{2027CF6E-457F-4F70-88BF-E2150792E9FB}" destId="{D2995097-4ADC-474B-A832-4ED742F20753}" srcOrd="1" destOrd="0" parTransId="{2C34194E-340B-4170-B1F8-45FD9548FB77}" sibTransId="{C92C38A6-4F01-4150-8D9D-6B1F9CD01967}"/>
    <dgm:cxn modelId="{CC989898-9968-4C3A-A10E-6AF0DD3DB362}" srcId="{D2995097-4ADC-474B-A832-4ED742F20753}" destId="{60EC54B5-2F38-444E-B518-D18EDBB73AD2}" srcOrd="2" destOrd="0" parTransId="{7A130FAB-6BC4-459C-8994-48C0F9953D1A}" sibTransId="{91A1D288-365E-455D-AD30-EF72159E048F}"/>
    <dgm:cxn modelId="{6368149E-5695-45F4-A25D-05A8CFA72336}" type="presOf" srcId="{F878AB08-C96F-46E0-B545-98BB364648A5}" destId="{40E3D857-D3AA-8D4E-A37D-28BEADEAF691}" srcOrd="0" destOrd="7" presId="urn:microsoft.com/office/officeart/2005/8/layout/list1"/>
    <dgm:cxn modelId="{C385DBA2-1D90-BF44-8B74-7C833476B0F6}" type="presOf" srcId="{D2995097-4ADC-474B-A832-4ED742F20753}" destId="{FAA60A8C-B035-DF4C-B169-206B4099AD29}" srcOrd="0" destOrd="0" presId="urn:microsoft.com/office/officeart/2005/8/layout/list1"/>
    <dgm:cxn modelId="{2311D3A3-FDB5-45CE-A837-CE4EA33AB6E7}" type="presOf" srcId="{AE345BA2-A242-4B02-B0E1-7679319D149C}" destId="{E8E1F65C-9F8C-D340-A612-3807139CE990}" srcOrd="0" destOrd="1" presId="urn:microsoft.com/office/officeart/2005/8/layout/list1"/>
    <dgm:cxn modelId="{C3F7C1AD-EF35-4552-BEE9-E7CDB72FC57F}" type="presOf" srcId="{069862ED-BD13-48DE-9D5F-E428114F268D}" destId="{30398646-F954-1543-B4AD-BC1FDB8C90FE}" srcOrd="0" destOrd="2" presId="urn:microsoft.com/office/officeart/2005/8/layout/list1"/>
    <dgm:cxn modelId="{C0977BB2-89D1-4AC2-A787-27B92A7089A9}" srcId="{7DE7F483-7373-45BA-A680-F09CF0CC805E}" destId="{264CB124-D424-4D41-9C22-601BE2DDD783}" srcOrd="0" destOrd="0" parTransId="{A7796659-F61B-4B48-B005-867C782D6BCE}" sibTransId="{00BED2FC-8AC4-4B21-9CC2-99228B079DEA}"/>
    <dgm:cxn modelId="{25A39EB8-8BFD-0E48-BF65-F917D202DA44}" type="presOf" srcId="{C8ACEE77-AE05-4C86-90ED-7DBE35B6AA64}" destId="{7035EF46-9A16-944D-B664-BDDEE0A13C6B}" srcOrd="1" destOrd="0" presId="urn:microsoft.com/office/officeart/2005/8/layout/list1"/>
    <dgm:cxn modelId="{BC750DC0-39C5-4D09-9238-BD96BB08F902}" type="presOf" srcId="{FD8EEB1A-D49D-4812-B87E-7504D608A65F}" destId="{40E3D857-D3AA-8D4E-A37D-28BEADEAF691}" srcOrd="0" destOrd="2" presId="urn:microsoft.com/office/officeart/2005/8/layout/list1"/>
    <dgm:cxn modelId="{253B39C0-BA45-416A-A687-E32AF279C080}" type="presOf" srcId="{195452F6-1099-4FD9-8325-547DA256A439}" destId="{E8E1F65C-9F8C-D340-A612-3807139CE990}" srcOrd="0" destOrd="2" presId="urn:microsoft.com/office/officeart/2005/8/layout/list1"/>
    <dgm:cxn modelId="{0AC5CAC0-00DB-46B7-A2AA-04840C760113}" srcId="{C8ACEE77-AE05-4C86-90ED-7DBE35B6AA64}" destId="{7B03C9E9-2355-403D-B9A2-91C7CAADDACE}" srcOrd="0" destOrd="0" parTransId="{EBF2D5D6-2FF0-4602-BF53-DA652190C8C0}" sibTransId="{278A2CE9-8346-4770-8726-554CB0217BD0}"/>
    <dgm:cxn modelId="{62BC54C2-DDDF-4273-968F-EA1060D7E2AC}" srcId="{C8ACEE77-AE05-4C86-90ED-7DBE35B6AA64}" destId="{CE6E5B25-23B7-446A-8053-D08FCD0D052C}" srcOrd="1" destOrd="0" parTransId="{F6F9C142-12BC-41B2-BC8F-B7558937E7FF}" sibTransId="{1DF109DD-1AD7-4832-84EB-B5645DDD08B6}"/>
    <dgm:cxn modelId="{160C94C3-35B6-4FF5-B3E0-E50C8121B51D}" type="presOf" srcId="{60EC54B5-2F38-444E-B518-D18EDBB73AD2}" destId="{40E3D857-D3AA-8D4E-A37D-28BEADEAF691}" srcOrd="0" destOrd="6" presId="urn:microsoft.com/office/officeart/2005/8/layout/list1"/>
    <dgm:cxn modelId="{368755CC-9185-4622-BEF5-B3CBCA2CC206}" srcId="{E7B0A8C8-5622-4AEC-A632-D094213A455B}" destId="{A630DA4F-55EC-4159-8FF3-3D76A5FF1E95}" srcOrd="2" destOrd="0" parTransId="{5FC84BA8-906C-4E41-95A1-7287E6BE24BB}" sibTransId="{37B7F6DC-651E-4912-9C2A-2EAD5C24B58D}"/>
    <dgm:cxn modelId="{26E379CF-76D4-4FDE-93EF-BB5F43102AF5}" srcId="{195452F6-1099-4FD9-8325-547DA256A439}" destId="{BB15ACBF-80C3-4141-A086-9D7A89E53074}" srcOrd="0" destOrd="0" parTransId="{886F8AA7-C2A6-4E2B-A5D8-B8018294F4F1}" sibTransId="{A269905C-46E4-4D69-9CB2-C27D9B239626}"/>
    <dgm:cxn modelId="{8FBD76D1-09D0-4E7D-8FD9-8271E53E2B6F}" type="presOf" srcId="{264CB124-D424-4D41-9C22-601BE2DDD783}" destId="{40E3D857-D3AA-8D4E-A37D-28BEADEAF691}" srcOrd="0" destOrd="1" presId="urn:microsoft.com/office/officeart/2005/8/layout/list1"/>
    <dgm:cxn modelId="{BA86C3D1-7A1A-F642-BF89-EB1AF1EFCB7A}" type="presOf" srcId="{31433AA1-BE20-4DD5-848E-0AD808B3B417}" destId="{34FD0A03-3B7E-8342-AF00-3911617F4570}" srcOrd="0" destOrd="0" presId="urn:microsoft.com/office/officeart/2005/8/layout/list1"/>
    <dgm:cxn modelId="{20B7EBD9-C20F-BF43-B43D-7F806A0180C9}" type="presOf" srcId="{A1E81108-3103-46C4-9B01-3160473AD48A}" destId="{30398646-F954-1543-B4AD-BC1FDB8C90FE}" srcOrd="0" destOrd="0" presId="urn:microsoft.com/office/officeart/2005/8/layout/list1"/>
    <dgm:cxn modelId="{5D9484E0-E2C8-E245-98CE-413525D5632B}" type="presOf" srcId="{31433AA1-BE20-4DD5-848E-0AD808B3B417}" destId="{F7D449C7-F8FC-5A44-87EF-E38DD294E01E}" srcOrd="1" destOrd="0" presId="urn:microsoft.com/office/officeart/2005/8/layout/list1"/>
    <dgm:cxn modelId="{C2C806F1-0427-46C4-8591-81D39E0AF3BC}" type="presOf" srcId="{BB15ACBF-80C3-4141-A086-9D7A89E53074}" destId="{E8E1F65C-9F8C-D340-A612-3807139CE990}" srcOrd="0" destOrd="3" presId="urn:microsoft.com/office/officeart/2005/8/layout/list1"/>
    <dgm:cxn modelId="{3AF0FCF6-C68C-40DF-89EF-5BE0844E005E}" type="presOf" srcId="{A630DA4F-55EC-4159-8FF3-3D76A5FF1E95}" destId="{30398646-F954-1543-B4AD-BC1FDB8C90FE}" srcOrd="0" destOrd="4" presId="urn:microsoft.com/office/officeart/2005/8/layout/list1"/>
    <dgm:cxn modelId="{C590A5F8-B00B-44AA-BD8C-A32EFDEB764A}" srcId="{75BD910A-A29A-42D9-AB84-494EB7CAEA4C}" destId="{C333D934-6A49-46E8-898B-8FBFD873E181}" srcOrd="1" destOrd="0" parTransId="{4FBF6FFC-5BBE-40D9-BC09-CBD364589DC5}" sibTransId="{8080910A-4362-4CDD-BBE5-D94EEC9996CF}"/>
    <dgm:cxn modelId="{2F3EE6F9-C967-4463-A3ED-42E287C01BDF}" srcId="{BB15ACBF-80C3-4141-A086-9D7A89E53074}" destId="{6F45A105-297D-47FA-A01D-54C6F7197DEB}" srcOrd="1" destOrd="0" parTransId="{B089FC78-ED36-4CF8-A48D-EFCB405E18B8}" sibTransId="{AFC8A3AB-AD55-4388-89F4-50EB44F87A87}"/>
    <dgm:cxn modelId="{4A5565FB-A8C4-4EC6-BCC0-DD0A2CE82919}" srcId="{31433AA1-BE20-4DD5-848E-0AD808B3B417}" destId="{9B3FA9B1-BF2A-4C20-9ACB-70697B83D3C9}" srcOrd="0" destOrd="0" parTransId="{A50C51E7-A091-4B53-9371-F4B43AE8B383}" sibTransId="{454BB3DF-7958-4B48-BE51-49DB76A23870}"/>
    <dgm:cxn modelId="{733DAFFB-ACC3-C144-AD25-F73D7733422B}" type="presOf" srcId="{E7B0A8C8-5622-4AEC-A632-D094213A455B}" destId="{04F2EFA3-CAA3-414E-8320-0C582EC6F21D}" srcOrd="1" destOrd="0" presId="urn:microsoft.com/office/officeart/2005/8/layout/list1"/>
    <dgm:cxn modelId="{04D5F4FD-BF3D-4B32-87C2-AEE654A27BE1}" srcId="{75BD910A-A29A-42D9-AB84-494EB7CAEA4C}" destId="{069862ED-BD13-48DE-9D5F-E428114F268D}" srcOrd="0" destOrd="0" parTransId="{E6605953-3EAD-4962-979A-584A2D01E65D}" sibTransId="{187584C2-3E53-43DC-B278-C3C7A08311BD}"/>
    <dgm:cxn modelId="{D6C3E26F-FFC5-D84D-A727-085437CF9F6C}" type="presParOf" srcId="{42067529-645C-8E42-8EFB-3292F657A437}" destId="{0DB07832-05CD-7647-8C62-2E41A4FC21E3}" srcOrd="0" destOrd="0" presId="urn:microsoft.com/office/officeart/2005/8/layout/list1"/>
    <dgm:cxn modelId="{8BE6EAF3-F3A6-1D43-8867-29A05F96EE47}" type="presParOf" srcId="{0DB07832-05CD-7647-8C62-2E41A4FC21E3}" destId="{66616DE4-2F63-5A4E-A2AE-98229F58553C}" srcOrd="0" destOrd="0" presId="urn:microsoft.com/office/officeart/2005/8/layout/list1"/>
    <dgm:cxn modelId="{2B15EC55-D508-DB4B-8D43-303D7590B609}" type="presParOf" srcId="{0DB07832-05CD-7647-8C62-2E41A4FC21E3}" destId="{7035EF46-9A16-944D-B664-BDDEE0A13C6B}" srcOrd="1" destOrd="0" presId="urn:microsoft.com/office/officeart/2005/8/layout/list1"/>
    <dgm:cxn modelId="{E56816F5-137F-8B4E-BBCB-0E82D079AA28}" type="presParOf" srcId="{42067529-645C-8E42-8EFB-3292F657A437}" destId="{39378F29-D33B-CA4A-8262-74C20E8A61E1}" srcOrd="1" destOrd="0" presId="urn:microsoft.com/office/officeart/2005/8/layout/list1"/>
    <dgm:cxn modelId="{FEAB318E-FF95-CA43-B5CB-47F0502ED788}" type="presParOf" srcId="{42067529-645C-8E42-8EFB-3292F657A437}" destId="{A17381F4-16D9-144D-BA48-6FDA1C629129}" srcOrd="2" destOrd="0" presId="urn:microsoft.com/office/officeart/2005/8/layout/list1"/>
    <dgm:cxn modelId="{A6FC8533-C87B-E64E-89B6-94D2BD2E3CBE}" type="presParOf" srcId="{42067529-645C-8E42-8EFB-3292F657A437}" destId="{2A854791-79B4-7245-874D-85AAA76C6BB1}" srcOrd="3" destOrd="0" presId="urn:microsoft.com/office/officeart/2005/8/layout/list1"/>
    <dgm:cxn modelId="{4275ED2A-5E95-7940-9F65-9F6C37AAEA9F}" type="presParOf" srcId="{42067529-645C-8E42-8EFB-3292F657A437}" destId="{6F6B8831-7192-7144-8463-0FB40673974D}" srcOrd="4" destOrd="0" presId="urn:microsoft.com/office/officeart/2005/8/layout/list1"/>
    <dgm:cxn modelId="{7F865C09-456C-084C-A749-C899D2506EA2}" type="presParOf" srcId="{6F6B8831-7192-7144-8463-0FB40673974D}" destId="{FAA60A8C-B035-DF4C-B169-206B4099AD29}" srcOrd="0" destOrd="0" presId="urn:microsoft.com/office/officeart/2005/8/layout/list1"/>
    <dgm:cxn modelId="{7648FCE2-D8C7-BD44-B31C-449E19949646}" type="presParOf" srcId="{6F6B8831-7192-7144-8463-0FB40673974D}" destId="{169C3F8D-0619-9D44-B883-2EF0E6099879}" srcOrd="1" destOrd="0" presId="urn:microsoft.com/office/officeart/2005/8/layout/list1"/>
    <dgm:cxn modelId="{3FA3E7C5-FC63-9D4C-B1D9-16439E2CD4AD}" type="presParOf" srcId="{42067529-645C-8E42-8EFB-3292F657A437}" destId="{9648A181-B133-5E47-9517-80CA7DBD3542}" srcOrd="5" destOrd="0" presId="urn:microsoft.com/office/officeart/2005/8/layout/list1"/>
    <dgm:cxn modelId="{9228E63C-9C62-9D40-AD3E-BE173DD863A5}" type="presParOf" srcId="{42067529-645C-8E42-8EFB-3292F657A437}" destId="{40E3D857-D3AA-8D4E-A37D-28BEADEAF691}" srcOrd="6" destOrd="0" presId="urn:microsoft.com/office/officeart/2005/8/layout/list1"/>
    <dgm:cxn modelId="{77027F2A-E542-5B45-8700-8D830B7771D4}" type="presParOf" srcId="{42067529-645C-8E42-8EFB-3292F657A437}" destId="{DA201EA7-06A9-CB42-A3E0-A4E0463E32B7}" srcOrd="7" destOrd="0" presId="urn:microsoft.com/office/officeart/2005/8/layout/list1"/>
    <dgm:cxn modelId="{7AE3A71F-825A-2247-A1E2-6AB7DB7A00C4}" type="presParOf" srcId="{42067529-645C-8E42-8EFB-3292F657A437}" destId="{F278CD48-DD3B-5D43-AF77-01F2327FEF48}" srcOrd="8" destOrd="0" presId="urn:microsoft.com/office/officeart/2005/8/layout/list1"/>
    <dgm:cxn modelId="{F6A45C0B-223C-9541-8505-63F3E6C2912B}" type="presParOf" srcId="{F278CD48-DD3B-5D43-AF77-01F2327FEF48}" destId="{54C5AC1A-04C5-504B-93F7-917A9A8F0D70}" srcOrd="0" destOrd="0" presId="urn:microsoft.com/office/officeart/2005/8/layout/list1"/>
    <dgm:cxn modelId="{FB1BBD9C-B3F4-3B49-8E54-19E5056A112D}" type="presParOf" srcId="{F278CD48-DD3B-5D43-AF77-01F2327FEF48}" destId="{04F2EFA3-CAA3-414E-8320-0C582EC6F21D}" srcOrd="1" destOrd="0" presId="urn:microsoft.com/office/officeart/2005/8/layout/list1"/>
    <dgm:cxn modelId="{C9DC5CA0-4828-1F43-8327-0499DE10FB44}" type="presParOf" srcId="{42067529-645C-8E42-8EFB-3292F657A437}" destId="{117982F3-9ACA-5442-A044-C2D486DAC813}" srcOrd="9" destOrd="0" presId="urn:microsoft.com/office/officeart/2005/8/layout/list1"/>
    <dgm:cxn modelId="{EE38B999-9931-BB40-B4EB-156BDB788398}" type="presParOf" srcId="{42067529-645C-8E42-8EFB-3292F657A437}" destId="{30398646-F954-1543-B4AD-BC1FDB8C90FE}" srcOrd="10" destOrd="0" presId="urn:microsoft.com/office/officeart/2005/8/layout/list1"/>
    <dgm:cxn modelId="{73813157-9312-DA4C-8E6A-FEE985334212}" type="presParOf" srcId="{42067529-645C-8E42-8EFB-3292F657A437}" destId="{519C1231-539D-E449-B02C-9417BEE60C15}" srcOrd="11" destOrd="0" presId="urn:microsoft.com/office/officeart/2005/8/layout/list1"/>
    <dgm:cxn modelId="{0D2DFCF3-9415-954C-A6E7-C510217F364A}" type="presParOf" srcId="{42067529-645C-8E42-8EFB-3292F657A437}" destId="{CA27EF8D-5838-6747-A8E7-0591A9D8DBCC}" srcOrd="12" destOrd="0" presId="urn:microsoft.com/office/officeart/2005/8/layout/list1"/>
    <dgm:cxn modelId="{192674D8-7DFB-C94D-9E63-521A9542E13D}" type="presParOf" srcId="{CA27EF8D-5838-6747-A8E7-0591A9D8DBCC}" destId="{34FD0A03-3B7E-8342-AF00-3911617F4570}" srcOrd="0" destOrd="0" presId="urn:microsoft.com/office/officeart/2005/8/layout/list1"/>
    <dgm:cxn modelId="{88F9CF1D-7F72-1C4C-9D24-E27A83DC3F53}" type="presParOf" srcId="{CA27EF8D-5838-6747-A8E7-0591A9D8DBCC}" destId="{F7D449C7-F8FC-5A44-87EF-E38DD294E01E}" srcOrd="1" destOrd="0" presId="urn:microsoft.com/office/officeart/2005/8/layout/list1"/>
    <dgm:cxn modelId="{CB4C5652-FD26-C743-81E0-8B63A3462DB0}" type="presParOf" srcId="{42067529-645C-8E42-8EFB-3292F657A437}" destId="{637AC6A6-B0F3-B547-8423-171BBEC04AF6}" srcOrd="13" destOrd="0" presId="urn:microsoft.com/office/officeart/2005/8/layout/list1"/>
    <dgm:cxn modelId="{B5B326AA-848A-2742-9A42-7810B9FF695B}" type="presParOf" srcId="{42067529-645C-8E42-8EFB-3292F657A437}" destId="{E8E1F65C-9F8C-D340-A612-3807139CE990}"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027CF6E-457F-4F70-88BF-E2150792E9F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C8ACEE77-AE05-4C86-90ED-7DBE35B6AA64}">
      <dgm:prSet/>
      <dgm:spPr/>
      <dgm:t>
        <a:bodyPr/>
        <a:lstStyle/>
        <a:p>
          <a:r>
            <a:rPr lang="en-US" b="1" dirty="0" err="1"/>
            <a:t>Derslere</a:t>
          </a:r>
          <a:r>
            <a:rPr lang="en-US" b="1" dirty="0"/>
            <a:t> Devam</a:t>
          </a:r>
          <a:endParaRPr lang="en-US" dirty="0"/>
        </a:p>
      </dgm:t>
    </dgm:pt>
    <dgm:pt modelId="{2125DD13-F08D-417B-AF5B-4965180313CB}" type="parTrans" cxnId="{7F046A59-4D32-466B-9771-7DB2C8E52817}">
      <dgm:prSet/>
      <dgm:spPr/>
      <dgm:t>
        <a:bodyPr/>
        <a:lstStyle/>
        <a:p>
          <a:endParaRPr lang="en-US"/>
        </a:p>
      </dgm:t>
    </dgm:pt>
    <dgm:pt modelId="{39823A14-EB9D-460B-9E4F-AA9E99D44CB8}" type="sibTrans" cxnId="{7F046A59-4D32-466B-9771-7DB2C8E52817}">
      <dgm:prSet/>
      <dgm:spPr/>
      <dgm:t>
        <a:bodyPr/>
        <a:lstStyle/>
        <a:p>
          <a:endParaRPr lang="en-US"/>
        </a:p>
      </dgm:t>
    </dgm:pt>
    <dgm:pt modelId="{7B03C9E9-2355-403D-B9A2-91C7CAADDACE}">
      <dgm:prSet/>
      <dgm:spPr/>
      <dgm:t>
        <a:bodyPr/>
        <a:lstStyle/>
        <a:p>
          <a:r>
            <a:rPr lang="en-US" b="1" dirty="0" err="1"/>
            <a:t>Teorik</a:t>
          </a:r>
          <a:r>
            <a:rPr lang="en-US" b="1" dirty="0"/>
            <a:t> </a:t>
          </a:r>
          <a:r>
            <a:rPr lang="en-US" b="1" dirty="0" err="1"/>
            <a:t>derslerin</a:t>
          </a:r>
          <a:r>
            <a:rPr lang="en-US" b="1" dirty="0"/>
            <a:t> %70’ine </a:t>
          </a:r>
          <a:r>
            <a:rPr lang="en-US" b="1" dirty="0" err="1"/>
            <a:t>devam</a:t>
          </a:r>
          <a:r>
            <a:rPr lang="en-US" b="1" dirty="0"/>
            <a:t> </a:t>
          </a:r>
          <a:r>
            <a:rPr lang="en-US" b="1" dirty="0" err="1"/>
            <a:t>zorunluluğu</a:t>
          </a:r>
          <a:endParaRPr lang="en-US" dirty="0"/>
        </a:p>
      </dgm:t>
    </dgm:pt>
    <dgm:pt modelId="{EBF2D5D6-2FF0-4602-BF53-DA652190C8C0}" type="parTrans" cxnId="{0AC5CAC0-00DB-46B7-A2AA-04840C760113}">
      <dgm:prSet/>
      <dgm:spPr/>
      <dgm:t>
        <a:bodyPr/>
        <a:lstStyle/>
        <a:p>
          <a:endParaRPr lang="en-US"/>
        </a:p>
      </dgm:t>
    </dgm:pt>
    <dgm:pt modelId="{278A2CE9-8346-4770-8726-554CB0217BD0}" type="sibTrans" cxnId="{0AC5CAC0-00DB-46B7-A2AA-04840C760113}">
      <dgm:prSet/>
      <dgm:spPr/>
      <dgm:t>
        <a:bodyPr/>
        <a:lstStyle/>
        <a:p>
          <a:endParaRPr lang="en-US"/>
        </a:p>
      </dgm:t>
    </dgm:pt>
    <dgm:pt modelId="{D2995097-4ADC-474B-A832-4ED742F20753}">
      <dgm:prSet/>
      <dgm:spPr/>
      <dgm:t>
        <a:bodyPr/>
        <a:lstStyle/>
        <a:p>
          <a:r>
            <a:rPr lang="en-US" b="1" dirty="0" err="1"/>
            <a:t>Mazeretler</a:t>
          </a:r>
          <a:endParaRPr lang="en-US" dirty="0"/>
        </a:p>
      </dgm:t>
    </dgm:pt>
    <dgm:pt modelId="{2C34194E-340B-4170-B1F8-45FD9548FB77}" type="parTrans" cxnId="{75AE2798-E280-4F97-9E92-F43065C1896C}">
      <dgm:prSet/>
      <dgm:spPr/>
      <dgm:t>
        <a:bodyPr/>
        <a:lstStyle/>
        <a:p>
          <a:endParaRPr lang="en-US"/>
        </a:p>
      </dgm:t>
    </dgm:pt>
    <dgm:pt modelId="{C92C38A6-4F01-4150-8D9D-6B1F9CD01967}" type="sibTrans" cxnId="{75AE2798-E280-4F97-9E92-F43065C1896C}">
      <dgm:prSet/>
      <dgm:spPr/>
      <dgm:t>
        <a:bodyPr/>
        <a:lstStyle/>
        <a:p>
          <a:endParaRPr lang="en-US"/>
        </a:p>
      </dgm:t>
    </dgm:pt>
    <dgm:pt modelId="{7DE7F483-7373-45BA-A680-F09CF0CC805E}">
      <dgm:prSet/>
      <dgm:spPr/>
      <dgm:t>
        <a:bodyPr/>
        <a:lstStyle/>
        <a:p>
          <a:r>
            <a:rPr lang="en-US" b="1" dirty="0"/>
            <a:t>Kayıt </a:t>
          </a:r>
          <a:r>
            <a:rPr lang="en-US" b="1" dirty="0" err="1"/>
            <a:t>için</a:t>
          </a:r>
          <a:r>
            <a:rPr lang="en-US" b="1" dirty="0"/>
            <a:t>: </a:t>
          </a:r>
          <a:r>
            <a:rPr lang="en-US" b="0" dirty="0"/>
            <a:t>İİBF </a:t>
          </a:r>
          <a:r>
            <a:rPr lang="en-US" b="0" dirty="0" err="1"/>
            <a:t>öğrenci</a:t>
          </a:r>
          <a:r>
            <a:rPr lang="en-US" b="0" dirty="0"/>
            <a:t> </a:t>
          </a:r>
          <a:r>
            <a:rPr lang="en-US" b="0" dirty="0" err="1"/>
            <a:t>işleri</a:t>
          </a:r>
          <a:r>
            <a:rPr lang="en-US" b="0" dirty="0"/>
            <a:t> </a:t>
          </a:r>
          <a:r>
            <a:rPr lang="en-US" b="0" dirty="0" err="1"/>
            <a:t>birimine</a:t>
          </a:r>
          <a:r>
            <a:rPr lang="en-US" b="0" dirty="0"/>
            <a:t> </a:t>
          </a:r>
          <a:r>
            <a:rPr lang="en-US" b="0" dirty="0" err="1"/>
            <a:t>dilekçe</a:t>
          </a:r>
          <a:endParaRPr lang="en-US" b="0" dirty="0"/>
        </a:p>
      </dgm:t>
    </dgm:pt>
    <dgm:pt modelId="{EEE2B45A-DF61-41D9-993A-292A3ACFB3E0}" type="parTrans" cxnId="{0ECBDE01-8927-4639-B12A-858026F35166}">
      <dgm:prSet/>
      <dgm:spPr/>
      <dgm:t>
        <a:bodyPr/>
        <a:lstStyle/>
        <a:p>
          <a:endParaRPr lang="en-US"/>
        </a:p>
      </dgm:t>
    </dgm:pt>
    <dgm:pt modelId="{4ADFADF4-5700-470D-9281-5C13C0310961}" type="sibTrans" cxnId="{0ECBDE01-8927-4639-B12A-858026F35166}">
      <dgm:prSet/>
      <dgm:spPr/>
      <dgm:t>
        <a:bodyPr/>
        <a:lstStyle/>
        <a:p>
          <a:endParaRPr lang="en-US"/>
        </a:p>
      </dgm:t>
    </dgm:pt>
    <dgm:pt modelId="{E7B0A8C8-5622-4AEC-A632-D094213A455B}">
      <dgm:prSet/>
      <dgm:spPr/>
      <dgm:t>
        <a:bodyPr/>
        <a:lstStyle/>
        <a:p>
          <a:r>
            <a:rPr lang="en-US" b="1" dirty="0"/>
            <a:t>Harf </a:t>
          </a:r>
          <a:r>
            <a:rPr lang="en-US" b="1" dirty="0" err="1"/>
            <a:t>Notları</a:t>
          </a:r>
          <a:endParaRPr lang="en-US" dirty="0"/>
        </a:p>
      </dgm:t>
    </dgm:pt>
    <dgm:pt modelId="{3E87C282-F376-48E5-93F8-35548F5D41E7}" type="parTrans" cxnId="{97CEBF8F-930D-4BFF-82F7-DC1F3FA4D31C}">
      <dgm:prSet/>
      <dgm:spPr/>
      <dgm:t>
        <a:bodyPr/>
        <a:lstStyle/>
        <a:p>
          <a:endParaRPr lang="en-US"/>
        </a:p>
      </dgm:t>
    </dgm:pt>
    <dgm:pt modelId="{C05BA3EF-8980-42CE-974D-7486555B1987}" type="sibTrans" cxnId="{97CEBF8F-930D-4BFF-82F7-DC1F3FA4D31C}">
      <dgm:prSet/>
      <dgm:spPr/>
      <dgm:t>
        <a:bodyPr/>
        <a:lstStyle/>
        <a:p>
          <a:endParaRPr lang="en-US"/>
        </a:p>
      </dgm:t>
    </dgm:pt>
    <dgm:pt modelId="{A1E81108-3103-46C4-9B01-3160473AD48A}">
      <dgm:prSet/>
      <dgm:spPr/>
      <dgm:t>
        <a:bodyPr/>
        <a:lstStyle/>
        <a:p>
          <a:r>
            <a:rPr lang="en-US" dirty="0"/>
            <a:t>AA	4.00	93.01-100</a:t>
          </a:r>
        </a:p>
      </dgm:t>
    </dgm:pt>
    <dgm:pt modelId="{DA66C304-FD84-4FB6-B917-5FB240A1C17E}" type="parTrans" cxnId="{19DF6660-D535-4B5B-8FCC-DCAE66B83526}">
      <dgm:prSet/>
      <dgm:spPr/>
      <dgm:t>
        <a:bodyPr/>
        <a:lstStyle/>
        <a:p>
          <a:endParaRPr lang="en-US"/>
        </a:p>
      </dgm:t>
    </dgm:pt>
    <dgm:pt modelId="{13B34B83-33B8-4755-ABBE-AADD15C9EA25}" type="sibTrans" cxnId="{19DF6660-D535-4B5B-8FCC-DCAE66B83526}">
      <dgm:prSet/>
      <dgm:spPr/>
      <dgm:t>
        <a:bodyPr/>
        <a:lstStyle/>
        <a:p>
          <a:endParaRPr lang="en-US"/>
        </a:p>
      </dgm:t>
    </dgm:pt>
    <dgm:pt modelId="{31433AA1-BE20-4DD5-848E-0AD808B3B417}">
      <dgm:prSet/>
      <dgm:spPr/>
      <dgm:t>
        <a:bodyPr/>
        <a:lstStyle/>
        <a:p>
          <a:r>
            <a:rPr lang="en-US" b="1" dirty="0"/>
            <a:t>Çift Ana Dal </a:t>
          </a:r>
          <a:r>
            <a:rPr lang="en-US" b="1" dirty="0" err="1"/>
            <a:t>ve</a:t>
          </a:r>
          <a:r>
            <a:rPr lang="en-US" b="1" dirty="0"/>
            <a:t> Yan Dal </a:t>
          </a:r>
          <a:r>
            <a:rPr lang="en-US" b="1" dirty="0" err="1"/>
            <a:t>İmkanları</a:t>
          </a:r>
          <a:endParaRPr lang="en-US" dirty="0"/>
        </a:p>
      </dgm:t>
    </dgm:pt>
    <dgm:pt modelId="{4653F0FF-5A76-4AEB-8EA7-E633F65769DA}" type="parTrans" cxnId="{5A742E96-4122-4A2E-95C3-B15C8BAD3B28}">
      <dgm:prSet/>
      <dgm:spPr/>
      <dgm:t>
        <a:bodyPr/>
        <a:lstStyle/>
        <a:p>
          <a:endParaRPr lang="en-US"/>
        </a:p>
      </dgm:t>
    </dgm:pt>
    <dgm:pt modelId="{DDED23C7-3EBB-4DC2-BA78-22725B8A1036}" type="sibTrans" cxnId="{5A742E96-4122-4A2E-95C3-B15C8BAD3B28}">
      <dgm:prSet/>
      <dgm:spPr/>
      <dgm:t>
        <a:bodyPr/>
        <a:lstStyle/>
        <a:p>
          <a:endParaRPr lang="en-US"/>
        </a:p>
      </dgm:t>
    </dgm:pt>
    <dgm:pt modelId="{9B3FA9B1-BF2A-4C20-9ACB-70697B83D3C9}">
      <dgm:prSet/>
      <dgm:spPr/>
      <dgm:t>
        <a:bodyPr/>
        <a:lstStyle/>
        <a:p>
          <a:r>
            <a:rPr lang="en-US" b="1" dirty="0">
              <a:hlinkClick xmlns:r="http://schemas.openxmlformats.org/officeDocument/2006/relationships" r:id="rId1"/>
            </a:rPr>
            <a:t>Çift</a:t>
          </a:r>
          <a:r>
            <a:rPr lang="en-US" b="1" baseline="0" dirty="0">
              <a:hlinkClick xmlns:r="http://schemas.openxmlformats.org/officeDocument/2006/relationships" r:id="rId1"/>
            </a:rPr>
            <a:t> Ana Dal</a:t>
          </a:r>
          <a:r>
            <a:rPr lang="en-US" b="1" baseline="0" dirty="0"/>
            <a:t>: </a:t>
          </a:r>
          <a:r>
            <a:rPr lang="en-US" baseline="0" dirty="0"/>
            <a:t>En </a:t>
          </a:r>
          <a:r>
            <a:rPr lang="en-US" baseline="0" dirty="0" err="1"/>
            <a:t>erken</a:t>
          </a:r>
          <a:r>
            <a:rPr lang="en-US" baseline="0" dirty="0"/>
            <a:t> 3. </a:t>
          </a:r>
          <a:r>
            <a:rPr lang="en-US" baseline="0" dirty="0" err="1"/>
            <a:t>en</a:t>
          </a:r>
          <a:r>
            <a:rPr lang="en-US" baseline="0" dirty="0"/>
            <a:t> </a:t>
          </a:r>
          <a:r>
            <a:rPr lang="en-US" baseline="0" dirty="0" err="1"/>
            <a:t>geç</a:t>
          </a:r>
          <a:r>
            <a:rPr lang="en-US" baseline="0" dirty="0"/>
            <a:t> 5. </a:t>
          </a:r>
          <a:r>
            <a:rPr lang="en-US" baseline="0" dirty="0" err="1"/>
            <a:t>yarıyıl</a:t>
          </a:r>
          <a:r>
            <a:rPr lang="en-US" baseline="0" dirty="0"/>
            <a:t>, 2,72 </a:t>
          </a:r>
          <a:r>
            <a:rPr lang="en-US" baseline="0" dirty="0" err="1"/>
            <a:t>ortalama</a:t>
          </a:r>
          <a:r>
            <a:rPr lang="en-US" baseline="0" dirty="0"/>
            <a:t>, vb. </a:t>
          </a:r>
          <a:r>
            <a:rPr lang="en-US" baseline="0" dirty="0" err="1"/>
            <a:t>şartlar</a:t>
          </a:r>
          <a:endParaRPr lang="en-US" dirty="0"/>
        </a:p>
      </dgm:t>
    </dgm:pt>
    <dgm:pt modelId="{A50C51E7-A091-4B53-9371-F4B43AE8B383}" type="parTrans" cxnId="{4A5565FB-A8C4-4EC6-BCC0-DD0A2CE82919}">
      <dgm:prSet/>
      <dgm:spPr/>
      <dgm:t>
        <a:bodyPr/>
        <a:lstStyle/>
        <a:p>
          <a:endParaRPr lang="en-US"/>
        </a:p>
      </dgm:t>
    </dgm:pt>
    <dgm:pt modelId="{454BB3DF-7958-4B48-BE51-49DB76A23870}" type="sibTrans" cxnId="{4A5565FB-A8C4-4EC6-BCC0-DD0A2CE82919}">
      <dgm:prSet/>
      <dgm:spPr/>
      <dgm:t>
        <a:bodyPr/>
        <a:lstStyle/>
        <a:p>
          <a:endParaRPr lang="en-US"/>
        </a:p>
      </dgm:t>
    </dgm:pt>
    <dgm:pt modelId="{B211FF8A-720E-42D0-A0D2-71B36CC1BA86}">
      <dgm:prSet/>
      <dgm:spPr/>
      <dgm:t>
        <a:bodyPr/>
        <a:lstStyle/>
        <a:p>
          <a:endParaRPr lang="en-US" dirty="0"/>
        </a:p>
      </dgm:t>
    </dgm:pt>
    <dgm:pt modelId="{2E307C38-C0F4-4BA1-8916-F74BAC723C5C}" type="parTrans" cxnId="{0BB0D502-EE46-4AD5-9095-449C913393A3}">
      <dgm:prSet/>
      <dgm:spPr/>
      <dgm:t>
        <a:bodyPr/>
        <a:lstStyle/>
        <a:p>
          <a:endParaRPr lang="en-US"/>
        </a:p>
      </dgm:t>
    </dgm:pt>
    <dgm:pt modelId="{A83F7E81-928E-48E4-B197-FB5165C99AA5}" type="sibTrans" cxnId="{0BB0D502-EE46-4AD5-9095-449C913393A3}">
      <dgm:prSet/>
      <dgm:spPr/>
      <dgm:t>
        <a:bodyPr/>
        <a:lstStyle/>
        <a:p>
          <a:endParaRPr lang="en-US"/>
        </a:p>
      </dgm:t>
    </dgm:pt>
    <dgm:pt modelId="{865E9DF7-6A5B-48F4-9EE0-032EEE0A3C50}">
      <dgm:prSet/>
      <dgm:spPr/>
      <dgm:t>
        <a:bodyPr/>
        <a:lstStyle/>
        <a:p>
          <a:r>
            <a:rPr lang="en-US" b="1" dirty="0" err="1"/>
            <a:t>Hastalık</a:t>
          </a:r>
          <a:r>
            <a:rPr lang="en-US" b="1" dirty="0"/>
            <a:t> vb. </a:t>
          </a:r>
          <a:r>
            <a:rPr lang="en-US" b="1" dirty="0" err="1"/>
            <a:t>mazeretler</a:t>
          </a:r>
          <a:r>
            <a:rPr lang="en-US" b="1" dirty="0"/>
            <a:t> %30 </a:t>
          </a:r>
          <a:r>
            <a:rPr lang="en-US" b="1" dirty="0" err="1"/>
            <a:t>içindedir</a:t>
          </a:r>
          <a:r>
            <a:rPr lang="en-US" b="1" dirty="0"/>
            <a:t>.</a:t>
          </a:r>
        </a:p>
      </dgm:t>
    </dgm:pt>
    <dgm:pt modelId="{DCF57DE8-8591-4349-88D9-136109C447EE}" type="parTrans" cxnId="{5EF07048-A729-4EFE-9996-1A6E8E16F8F6}">
      <dgm:prSet/>
      <dgm:spPr/>
      <dgm:t>
        <a:bodyPr/>
        <a:lstStyle/>
        <a:p>
          <a:endParaRPr lang="en-US"/>
        </a:p>
      </dgm:t>
    </dgm:pt>
    <dgm:pt modelId="{56182298-90CC-44B0-A6C9-CDA273EB9184}" type="sibTrans" cxnId="{5EF07048-A729-4EFE-9996-1A6E8E16F8F6}">
      <dgm:prSet/>
      <dgm:spPr/>
      <dgm:t>
        <a:bodyPr/>
        <a:lstStyle/>
        <a:p>
          <a:endParaRPr lang="en-US"/>
        </a:p>
      </dgm:t>
    </dgm:pt>
    <dgm:pt modelId="{81763905-4032-4DA8-AFD9-4C85DA3BCD28}">
      <dgm:prSet/>
      <dgm:spPr/>
      <dgm:t>
        <a:bodyPr/>
        <a:lstStyle/>
        <a:p>
          <a:r>
            <a:rPr lang="en-US" b="1" dirty="0" err="1"/>
            <a:t>Sınavlar</a:t>
          </a:r>
          <a:r>
            <a:rPr lang="en-US" b="1" dirty="0"/>
            <a:t> </a:t>
          </a:r>
          <a:r>
            <a:rPr lang="en-US" b="1" dirty="0" err="1"/>
            <a:t>için</a:t>
          </a:r>
          <a:r>
            <a:rPr lang="en-US" b="1" dirty="0"/>
            <a:t>: </a:t>
          </a:r>
          <a:r>
            <a:rPr lang="en-US" b="0" dirty="0"/>
            <a:t>5 </a:t>
          </a:r>
          <a:r>
            <a:rPr lang="en-US" b="0" dirty="0" err="1"/>
            <a:t>iş</a:t>
          </a:r>
          <a:r>
            <a:rPr lang="en-US" b="0" dirty="0"/>
            <a:t> </a:t>
          </a:r>
          <a:r>
            <a:rPr lang="en-US" b="0" dirty="0" err="1"/>
            <a:t>günü</a:t>
          </a:r>
          <a:r>
            <a:rPr lang="en-US" b="0" dirty="0"/>
            <a:t> </a:t>
          </a:r>
          <a:r>
            <a:rPr lang="en-US" b="0" dirty="0" err="1"/>
            <a:t>içerisinde</a:t>
          </a:r>
          <a:r>
            <a:rPr lang="en-US" b="0" dirty="0"/>
            <a:t> İİBF </a:t>
          </a:r>
          <a:r>
            <a:rPr lang="en-US" b="0" dirty="0" err="1"/>
            <a:t>öğrenci</a:t>
          </a:r>
          <a:r>
            <a:rPr lang="en-US" b="0" dirty="0"/>
            <a:t> </a:t>
          </a:r>
          <a:r>
            <a:rPr lang="en-US" b="0" dirty="0" err="1"/>
            <a:t>işleri</a:t>
          </a:r>
          <a:r>
            <a:rPr lang="en-US" b="0" dirty="0"/>
            <a:t> </a:t>
          </a:r>
          <a:r>
            <a:rPr lang="en-US" b="0" dirty="0" err="1"/>
            <a:t>birimine</a:t>
          </a:r>
          <a:r>
            <a:rPr lang="en-US" b="0" dirty="0"/>
            <a:t> </a:t>
          </a:r>
          <a:r>
            <a:rPr lang="en-US" b="0" dirty="0">
              <a:hlinkClick xmlns:r="http://schemas.openxmlformats.org/officeDocument/2006/relationships" r:id="rId2"/>
            </a:rPr>
            <a:t>mazeret </a:t>
          </a:r>
          <a:r>
            <a:rPr lang="en-US" b="0" dirty="0" err="1">
              <a:hlinkClick xmlns:r="http://schemas.openxmlformats.org/officeDocument/2006/relationships" r:id="rId2"/>
            </a:rPr>
            <a:t>sınavı</a:t>
          </a:r>
          <a:r>
            <a:rPr lang="en-US" b="0" dirty="0">
              <a:hlinkClick xmlns:r="http://schemas.openxmlformats.org/officeDocument/2006/relationships" r:id="rId2"/>
            </a:rPr>
            <a:t> </a:t>
          </a:r>
          <a:r>
            <a:rPr lang="en-US" b="0" dirty="0" err="1">
              <a:hlinkClick xmlns:r="http://schemas.openxmlformats.org/officeDocument/2006/relationships" r:id="rId2"/>
            </a:rPr>
            <a:t>dilekçe</a:t>
          </a:r>
          <a:r>
            <a:rPr lang="en-US" b="0" dirty="0">
              <a:hlinkClick xmlns:r="http://schemas.openxmlformats.org/officeDocument/2006/relationships" r:id="rId2"/>
            </a:rPr>
            <a:t> </a:t>
          </a:r>
          <a:r>
            <a:rPr lang="en-US" b="0" dirty="0" err="1">
              <a:hlinkClick xmlns:r="http://schemas.openxmlformats.org/officeDocument/2006/relationships" r:id="rId2"/>
            </a:rPr>
            <a:t>formu</a:t>
          </a:r>
          <a:r>
            <a:rPr lang="en-US" b="0" dirty="0">
              <a:hlinkClick xmlns:r="http://schemas.openxmlformats.org/officeDocument/2006/relationships" r:id="rId2"/>
            </a:rPr>
            <a:t> </a:t>
          </a:r>
          <a:r>
            <a:rPr lang="en-US" b="0" dirty="0"/>
            <a:t>(</a:t>
          </a:r>
          <a:r>
            <a:rPr lang="en-US" b="0" dirty="0" err="1"/>
            <a:t>OBS’den</a:t>
          </a:r>
          <a:r>
            <a:rPr lang="en-US" b="0" dirty="0"/>
            <a:t> </a:t>
          </a:r>
          <a:r>
            <a:rPr lang="en-US" b="0" dirty="0" err="1"/>
            <a:t>otomatik</a:t>
          </a:r>
          <a:r>
            <a:rPr lang="en-US" b="0" dirty="0"/>
            <a:t> </a:t>
          </a:r>
          <a:r>
            <a:rPr lang="en-US" b="0" dirty="0" err="1"/>
            <a:t>halde</a:t>
          </a:r>
          <a:r>
            <a:rPr lang="en-US" b="0" dirty="0"/>
            <a:t> </a:t>
          </a:r>
          <a:r>
            <a:rPr lang="en-US" b="0" dirty="0" err="1"/>
            <a:t>doldurulur</a:t>
          </a:r>
          <a:r>
            <a:rPr lang="en-US" b="0" dirty="0"/>
            <a:t>.)</a:t>
          </a:r>
        </a:p>
      </dgm:t>
    </dgm:pt>
    <dgm:pt modelId="{C3EA25D0-1714-4985-9B8E-F6A2E953882A}" type="parTrans" cxnId="{158A284A-5060-4339-AEC5-0AB7049488E6}">
      <dgm:prSet/>
      <dgm:spPr/>
      <dgm:t>
        <a:bodyPr/>
        <a:lstStyle/>
        <a:p>
          <a:endParaRPr lang="en-US"/>
        </a:p>
      </dgm:t>
    </dgm:pt>
    <dgm:pt modelId="{A3F995B3-BAD2-4D4B-8431-99431ED62989}" type="sibTrans" cxnId="{158A284A-5060-4339-AEC5-0AB7049488E6}">
      <dgm:prSet/>
      <dgm:spPr/>
      <dgm:t>
        <a:bodyPr/>
        <a:lstStyle/>
        <a:p>
          <a:endParaRPr lang="en-US"/>
        </a:p>
      </dgm:t>
    </dgm:pt>
    <dgm:pt modelId="{853AA82E-BF5A-470C-82D2-16278A077CD0}">
      <dgm:prSet/>
      <dgm:spPr/>
      <dgm:t>
        <a:bodyPr/>
        <a:lstStyle/>
        <a:p>
          <a:r>
            <a:rPr lang="en-US" dirty="0"/>
            <a:t>AB	3.70	83.67-93.00</a:t>
          </a:r>
        </a:p>
      </dgm:t>
    </dgm:pt>
    <dgm:pt modelId="{89650601-662E-45CA-A088-36640B87ABA3}" type="parTrans" cxnId="{F366C239-2A0A-48A1-9EA7-307444F3EBD0}">
      <dgm:prSet/>
      <dgm:spPr/>
      <dgm:t>
        <a:bodyPr/>
        <a:lstStyle/>
        <a:p>
          <a:endParaRPr lang="en-US"/>
        </a:p>
      </dgm:t>
    </dgm:pt>
    <dgm:pt modelId="{F9F92762-DF89-4F05-BBEA-4AD668392AA0}" type="sibTrans" cxnId="{F366C239-2A0A-48A1-9EA7-307444F3EBD0}">
      <dgm:prSet/>
      <dgm:spPr/>
      <dgm:t>
        <a:bodyPr/>
        <a:lstStyle/>
        <a:p>
          <a:endParaRPr lang="en-US"/>
        </a:p>
      </dgm:t>
    </dgm:pt>
    <dgm:pt modelId="{673EC060-0BA5-4908-90EC-7E08C0408F04}">
      <dgm:prSet/>
      <dgm:spPr/>
      <dgm:t>
        <a:bodyPr/>
        <a:lstStyle/>
        <a:p>
          <a:r>
            <a:rPr lang="en-US" dirty="0"/>
            <a:t>BA	3.30	76.67-83.66</a:t>
          </a:r>
        </a:p>
      </dgm:t>
    </dgm:pt>
    <dgm:pt modelId="{C4CFE9C9-7953-4796-B9B2-79D52A50A37A}" type="parTrans" cxnId="{A4FB0B0F-E1D3-401C-8F1E-9370462C5D70}">
      <dgm:prSet/>
      <dgm:spPr/>
      <dgm:t>
        <a:bodyPr/>
        <a:lstStyle/>
        <a:p>
          <a:endParaRPr lang="en-US"/>
        </a:p>
      </dgm:t>
    </dgm:pt>
    <dgm:pt modelId="{0312C05F-3842-4367-A0B1-A21CB536A487}" type="sibTrans" cxnId="{A4FB0B0F-E1D3-401C-8F1E-9370462C5D70}">
      <dgm:prSet/>
      <dgm:spPr/>
      <dgm:t>
        <a:bodyPr/>
        <a:lstStyle/>
        <a:p>
          <a:endParaRPr lang="en-US"/>
        </a:p>
      </dgm:t>
    </dgm:pt>
    <dgm:pt modelId="{9FCB199C-9BD4-4AFB-910B-AC07E35D6062}">
      <dgm:prSet/>
      <dgm:spPr/>
      <dgm:t>
        <a:bodyPr/>
        <a:lstStyle/>
        <a:p>
          <a:r>
            <a:rPr lang="en-US" dirty="0"/>
            <a:t>BB	b.00	69.67-76.66</a:t>
          </a:r>
        </a:p>
      </dgm:t>
    </dgm:pt>
    <dgm:pt modelId="{0508AE53-6F72-4EEB-AA55-79D788EA7E90}" type="parTrans" cxnId="{2F3B492A-E03E-4F5A-8D18-2E22A79961F3}">
      <dgm:prSet/>
      <dgm:spPr/>
      <dgm:t>
        <a:bodyPr/>
        <a:lstStyle/>
        <a:p>
          <a:endParaRPr lang="en-US"/>
        </a:p>
      </dgm:t>
    </dgm:pt>
    <dgm:pt modelId="{955E0895-9AC4-4A6C-A2FF-42DD6481E517}" type="sibTrans" cxnId="{2F3B492A-E03E-4F5A-8D18-2E22A79961F3}">
      <dgm:prSet/>
      <dgm:spPr/>
      <dgm:t>
        <a:bodyPr/>
        <a:lstStyle/>
        <a:p>
          <a:endParaRPr lang="en-US"/>
        </a:p>
      </dgm:t>
    </dgm:pt>
    <dgm:pt modelId="{C6839DB5-324C-42FC-96DC-45F8D04FEDAD}">
      <dgm:prSet/>
      <dgm:spPr/>
      <dgm:t>
        <a:bodyPr/>
        <a:lstStyle/>
        <a:p>
          <a:r>
            <a:rPr lang="en-US" dirty="0"/>
            <a:t>BC	2.70	60.34-69.66</a:t>
          </a:r>
        </a:p>
      </dgm:t>
    </dgm:pt>
    <dgm:pt modelId="{A7230FF8-7D54-432F-AB6F-ED83CE805C68}" type="parTrans" cxnId="{D8C952A0-4C89-4C8E-8F85-44556F7D0F32}">
      <dgm:prSet/>
      <dgm:spPr/>
      <dgm:t>
        <a:bodyPr/>
        <a:lstStyle/>
        <a:p>
          <a:endParaRPr lang="en-US"/>
        </a:p>
      </dgm:t>
    </dgm:pt>
    <dgm:pt modelId="{C529BD55-9DB5-483D-86E2-F0AEB590E748}" type="sibTrans" cxnId="{D8C952A0-4C89-4C8E-8F85-44556F7D0F32}">
      <dgm:prSet/>
      <dgm:spPr/>
      <dgm:t>
        <a:bodyPr/>
        <a:lstStyle/>
        <a:p>
          <a:endParaRPr lang="en-US"/>
        </a:p>
      </dgm:t>
    </dgm:pt>
    <dgm:pt modelId="{3B637877-2F85-4A01-9C0D-878F1EB4BB2A}">
      <dgm:prSet/>
      <dgm:spPr/>
      <dgm:t>
        <a:bodyPr/>
        <a:lstStyle/>
        <a:p>
          <a:r>
            <a:rPr lang="en-US" dirty="0"/>
            <a:t>CB	2.30	56.61-60.33</a:t>
          </a:r>
        </a:p>
      </dgm:t>
    </dgm:pt>
    <dgm:pt modelId="{050218CB-679E-474C-9255-163B4861D276}" type="parTrans" cxnId="{1AE656EB-F48C-4D26-8409-48498D6B636A}">
      <dgm:prSet/>
      <dgm:spPr/>
      <dgm:t>
        <a:bodyPr/>
        <a:lstStyle/>
        <a:p>
          <a:endParaRPr lang="en-US"/>
        </a:p>
      </dgm:t>
    </dgm:pt>
    <dgm:pt modelId="{2B40CE3F-EFC5-4AF6-900C-CE89A1AAF3DE}" type="sibTrans" cxnId="{1AE656EB-F48C-4D26-8409-48498D6B636A}">
      <dgm:prSet/>
      <dgm:spPr/>
      <dgm:t>
        <a:bodyPr/>
        <a:lstStyle/>
        <a:p>
          <a:endParaRPr lang="en-US"/>
        </a:p>
      </dgm:t>
    </dgm:pt>
    <dgm:pt modelId="{580D97AB-0C49-4257-ADF7-AB1643CE48FD}">
      <dgm:prSet/>
      <dgm:spPr/>
      <dgm:t>
        <a:bodyPr/>
        <a:lstStyle/>
        <a:p>
          <a:r>
            <a:rPr lang="en-US" dirty="0"/>
            <a:t>CC	2.00	53.33-56.60</a:t>
          </a:r>
        </a:p>
      </dgm:t>
    </dgm:pt>
    <dgm:pt modelId="{49A8EB0D-465E-4F7A-945F-3B766BAAC74B}" type="parTrans" cxnId="{70986F00-B854-4D84-8A0F-A595F5BAA8E7}">
      <dgm:prSet/>
      <dgm:spPr/>
      <dgm:t>
        <a:bodyPr/>
        <a:lstStyle/>
        <a:p>
          <a:endParaRPr lang="en-US"/>
        </a:p>
      </dgm:t>
    </dgm:pt>
    <dgm:pt modelId="{B5DA6636-BFE1-4102-B840-778A219D7AE5}" type="sibTrans" cxnId="{70986F00-B854-4D84-8A0F-A595F5BAA8E7}">
      <dgm:prSet/>
      <dgm:spPr/>
      <dgm:t>
        <a:bodyPr/>
        <a:lstStyle/>
        <a:p>
          <a:endParaRPr lang="en-US"/>
        </a:p>
      </dgm:t>
    </dgm:pt>
    <dgm:pt modelId="{16FE6624-7E4C-47A7-BD61-FE21D9EE0889}">
      <dgm:prSet/>
      <dgm:spPr/>
      <dgm:t>
        <a:bodyPr/>
        <a:lstStyle/>
        <a:p>
          <a:r>
            <a:rPr lang="en-US" dirty="0"/>
            <a:t>DC	1.50	49.00-53.32</a:t>
          </a:r>
        </a:p>
      </dgm:t>
    </dgm:pt>
    <dgm:pt modelId="{EE2CD606-52CF-49E0-B2F9-C825548E4A06}" type="parTrans" cxnId="{B25ED121-2841-4D0F-86F5-81F5A74C1852}">
      <dgm:prSet/>
      <dgm:spPr/>
      <dgm:t>
        <a:bodyPr/>
        <a:lstStyle/>
        <a:p>
          <a:endParaRPr lang="en-US"/>
        </a:p>
      </dgm:t>
    </dgm:pt>
    <dgm:pt modelId="{204D9C9C-0D43-4976-B0D1-289D0AE75B1B}" type="sibTrans" cxnId="{B25ED121-2841-4D0F-86F5-81F5A74C1852}">
      <dgm:prSet/>
      <dgm:spPr/>
      <dgm:t>
        <a:bodyPr/>
        <a:lstStyle/>
        <a:p>
          <a:endParaRPr lang="en-US"/>
        </a:p>
      </dgm:t>
    </dgm:pt>
    <dgm:pt modelId="{1B2FF200-F127-419D-9737-2751043F7E07}">
      <dgm:prSet/>
      <dgm:spPr/>
      <dgm:t>
        <a:bodyPr/>
        <a:lstStyle/>
        <a:p>
          <a:r>
            <a:rPr lang="en-US" dirty="0"/>
            <a:t>DD	1.00	45.00-48.99</a:t>
          </a:r>
        </a:p>
      </dgm:t>
    </dgm:pt>
    <dgm:pt modelId="{AFDE4148-4713-460A-BD9F-C9FDD50329FE}" type="parTrans" cxnId="{1A6A9D5C-A1F7-42D1-AC8D-8CE7E5B1A7EE}">
      <dgm:prSet/>
      <dgm:spPr/>
      <dgm:t>
        <a:bodyPr/>
        <a:lstStyle/>
        <a:p>
          <a:endParaRPr lang="en-US"/>
        </a:p>
      </dgm:t>
    </dgm:pt>
    <dgm:pt modelId="{5FD3613B-4963-40F1-B6A9-413B3B2DD6EF}" type="sibTrans" cxnId="{1A6A9D5C-A1F7-42D1-AC8D-8CE7E5B1A7EE}">
      <dgm:prSet/>
      <dgm:spPr/>
      <dgm:t>
        <a:bodyPr/>
        <a:lstStyle/>
        <a:p>
          <a:endParaRPr lang="en-US"/>
        </a:p>
      </dgm:t>
    </dgm:pt>
    <dgm:pt modelId="{E588B15D-0657-441E-AAEF-8E245BC2D2F8}">
      <dgm:prSet/>
      <dgm:spPr/>
      <dgm:t>
        <a:bodyPr/>
        <a:lstStyle/>
        <a:p>
          <a:r>
            <a:rPr lang="en-US" dirty="0"/>
            <a:t>FF	0	44.99 </a:t>
          </a:r>
          <a:r>
            <a:rPr lang="en-US" dirty="0" err="1"/>
            <a:t>ve</a:t>
          </a:r>
          <a:r>
            <a:rPr lang="en-US" dirty="0"/>
            <a:t> </a:t>
          </a:r>
          <a:r>
            <a:rPr lang="en-US" dirty="0" err="1"/>
            <a:t>altı</a:t>
          </a:r>
          <a:endParaRPr lang="en-US" dirty="0"/>
        </a:p>
      </dgm:t>
    </dgm:pt>
    <dgm:pt modelId="{A6624AF9-8338-43A6-B8A8-DA14372622F7}" type="parTrans" cxnId="{2FF37AAD-C4D3-4096-865A-9222E1F13716}">
      <dgm:prSet/>
      <dgm:spPr/>
      <dgm:t>
        <a:bodyPr/>
        <a:lstStyle/>
        <a:p>
          <a:endParaRPr lang="en-US"/>
        </a:p>
      </dgm:t>
    </dgm:pt>
    <dgm:pt modelId="{16CC3FF5-55CE-4720-877A-5026BB1E9975}" type="sibTrans" cxnId="{2FF37AAD-C4D3-4096-865A-9222E1F13716}">
      <dgm:prSet/>
      <dgm:spPr/>
      <dgm:t>
        <a:bodyPr/>
        <a:lstStyle/>
        <a:p>
          <a:endParaRPr lang="en-US"/>
        </a:p>
      </dgm:t>
    </dgm:pt>
    <dgm:pt modelId="{083D7957-15B9-4AF3-8AA5-2F003FEA6EAC}">
      <dgm:prSet/>
      <dgm:spPr/>
      <dgm:t>
        <a:bodyPr/>
        <a:lstStyle/>
        <a:p>
          <a:r>
            <a:rPr lang="en-US" b="1" dirty="0"/>
            <a:t>Final </a:t>
          </a:r>
          <a:r>
            <a:rPr lang="en-US" b="1" dirty="0" err="1"/>
            <a:t>notunuzun</a:t>
          </a:r>
          <a:r>
            <a:rPr lang="en-US" b="1" dirty="0"/>
            <a:t> 100 </a:t>
          </a:r>
          <a:r>
            <a:rPr lang="en-US" b="1" dirty="0" err="1"/>
            <a:t>üzerinden</a:t>
          </a:r>
          <a:r>
            <a:rPr lang="en-US" b="1" dirty="0"/>
            <a:t> </a:t>
          </a:r>
          <a:r>
            <a:rPr lang="en-US" b="1" dirty="0" err="1"/>
            <a:t>en</a:t>
          </a:r>
          <a:r>
            <a:rPr lang="en-US" b="1" dirty="0"/>
            <a:t> </a:t>
          </a:r>
          <a:r>
            <a:rPr lang="en-US" b="1" dirty="0" err="1"/>
            <a:t>az</a:t>
          </a:r>
          <a:r>
            <a:rPr lang="en-US" b="1" dirty="0"/>
            <a:t> 50 olmasi </a:t>
          </a:r>
          <a:r>
            <a:rPr lang="en-US" b="1" dirty="0" err="1"/>
            <a:t>gerekir</a:t>
          </a:r>
          <a:r>
            <a:rPr lang="en-US" b="1" dirty="0"/>
            <a:t>:</a:t>
          </a:r>
        </a:p>
      </dgm:t>
    </dgm:pt>
    <dgm:pt modelId="{D5C90099-F747-4273-8641-E840D8684309}" type="parTrans" cxnId="{C2F808EE-C6C4-488B-8D77-7F1E36DDBE73}">
      <dgm:prSet/>
      <dgm:spPr/>
      <dgm:t>
        <a:bodyPr/>
        <a:lstStyle/>
        <a:p>
          <a:endParaRPr lang="en-US"/>
        </a:p>
      </dgm:t>
    </dgm:pt>
    <dgm:pt modelId="{ED118E98-2325-4A35-83B6-9AFE1CCC0569}" type="sibTrans" cxnId="{C2F808EE-C6C4-488B-8D77-7F1E36DDBE73}">
      <dgm:prSet/>
      <dgm:spPr/>
      <dgm:t>
        <a:bodyPr/>
        <a:lstStyle/>
        <a:p>
          <a:endParaRPr lang="en-US"/>
        </a:p>
      </dgm:t>
    </dgm:pt>
    <dgm:pt modelId="{31F4A477-5D2D-4349-A5A5-C4606791FBFD}">
      <dgm:prSet/>
      <dgm:spPr/>
      <dgm:t>
        <a:bodyPr/>
        <a:lstStyle/>
        <a:p>
          <a:r>
            <a:rPr lang="en-US" b="1" dirty="0">
              <a:hlinkClick xmlns:r="http://schemas.openxmlformats.org/officeDocument/2006/relationships" r:id="rId1"/>
            </a:rPr>
            <a:t>Yan Dal</a:t>
          </a:r>
          <a:r>
            <a:rPr lang="en-US" b="1" dirty="0"/>
            <a:t>: </a:t>
          </a:r>
          <a:r>
            <a:rPr lang="en-US" dirty="0"/>
            <a:t>En </a:t>
          </a:r>
          <a:r>
            <a:rPr lang="en-US" dirty="0" err="1"/>
            <a:t>erken</a:t>
          </a:r>
          <a:r>
            <a:rPr lang="en-US" dirty="0"/>
            <a:t> 3. </a:t>
          </a:r>
          <a:r>
            <a:rPr lang="en-US" dirty="0" err="1"/>
            <a:t>en</a:t>
          </a:r>
          <a:r>
            <a:rPr lang="en-US" dirty="0"/>
            <a:t> </a:t>
          </a:r>
          <a:r>
            <a:rPr lang="en-US" dirty="0" err="1"/>
            <a:t>geç</a:t>
          </a:r>
          <a:r>
            <a:rPr lang="en-US" dirty="0"/>
            <a:t> 6. </a:t>
          </a:r>
          <a:r>
            <a:rPr lang="en-US" dirty="0" err="1"/>
            <a:t>yarıyıl</a:t>
          </a:r>
          <a:r>
            <a:rPr lang="en-US" dirty="0"/>
            <a:t>, 2,50 </a:t>
          </a:r>
          <a:r>
            <a:rPr lang="en-US" dirty="0" err="1"/>
            <a:t>ortalama</a:t>
          </a:r>
          <a:r>
            <a:rPr lang="en-US" dirty="0"/>
            <a:t>, vb. </a:t>
          </a:r>
          <a:r>
            <a:rPr lang="en-US" dirty="0" err="1"/>
            <a:t>şartlar</a:t>
          </a:r>
          <a:endParaRPr lang="en-US" dirty="0"/>
        </a:p>
      </dgm:t>
    </dgm:pt>
    <dgm:pt modelId="{4D63C28B-E684-4165-976A-81E3FD445EBE}" type="parTrans" cxnId="{1B5FFB5B-C6F9-4858-8C65-0B621659F2D5}">
      <dgm:prSet/>
      <dgm:spPr/>
      <dgm:t>
        <a:bodyPr/>
        <a:lstStyle/>
        <a:p>
          <a:endParaRPr lang="en-US"/>
        </a:p>
      </dgm:t>
    </dgm:pt>
    <dgm:pt modelId="{3C6575DF-B4E8-40BD-B541-C33289702654}" type="sibTrans" cxnId="{1B5FFB5B-C6F9-4858-8C65-0B621659F2D5}">
      <dgm:prSet/>
      <dgm:spPr/>
      <dgm:t>
        <a:bodyPr/>
        <a:lstStyle/>
        <a:p>
          <a:endParaRPr lang="en-US"/>
        </a:p>
      </dgm:t>
    </dgm:pt>
    <dgm:pt modelId="{10C34541-B070-4B48-9B8B-7A838E6A506D}">
      <dgm:prSet/>
      <dgm:spPr/>
      <dgm:t>
        <a:bodyPr/>
        <a:lstStyle/>
        <a:p>
          <a:r>
            <a:rPr lang="en-US" b="1" dirty="0">
              <a:hlinkClick xmlns:r="http://schemas.openxmlformats.org/officeDocument/2006/relationships" r:id="rId3"/>
            </a:rPr>
            <a:t>Çift Ana Dal </a:t>
          </a:r>
          <a:r>
            <a:rPr lang="en-US" b="1" dirty="0" err="1">
              <a:hlinkClick xmlns:r="http://schemas.openxmlformats.org/officeDocument/2006/relationships" r:id="rId3"/>
            </a:rPr>
            <a:t>ve</a:t>
          </a:r>
          <a:r>
            <a:rPr lang="en-US" b="1" dirty="0">
              <a:hlinkClick xmlns:r="http://schemas.openxmlformats.org/officeDocument/2006/relationships" r:id="rId3"/>
            </a:rPr>
            <a:t> Yan Dal Program </a:t>
          </a:r>
          <a:r>
            <a:rPr lang="en-US" b="1" dirty="0" err="1">
              <a:hlinkClick xmlns:r="http://schemas.openxmlformats.org/officeDocument/2006/relationships" r:id="rId3"/>
            </a:rPr>
            <a:t>Belirleme</a:t>
          </a:r>
          <a:r>
            <a:rPr lang="en-US" b="1" dirty="0">
              <a:hlinkClick xmlns:r="http://schemas.openxmlformats.org/officeDocument/2006/relationships" r:id="rId3"/>
            </a:rPr>
            <a:t> </a:t>
          </a:r>
          <a:r>
            <a:rPr lang="en-US" b="1" dirty="0" err="1">
              <a:hlinkClick xmlns:r="http://schemas.openxmlformats.org/officeDocument/2006/relationships" r:id="rId3"/>
            </a:rPr>
            <a:t>Anketi</a:t>
          </a:r>
          <a:r>
            <a:rPr lang="en-US" b="1" dirty="0">
              <a:hlinkClick xmlns:r="http://schemas.openxmlformats.org/officeDocument/2006/relationships" r:id="rId3"/>
            </a:rPr>
            <a:t> </a:t>
          </a:r>
          <a:endParaRPr lang="en-US" b="1" dirty="0"/>
        </a:p>
      </dgm:t>
    </dgm:pt>
    <dgm:pt modelId="{F33264A6-E44A-47CF-99E5-21E1DCB18D67}" type="parTrans" cxnId="{008A0275-FD8B-4F2A-8F01-FD9F3157DAF9}">
      <dgm:prSet/>
      <dgm:spPr/>
      <dgm:t>
        <a:bodyPr/>
        <a:lstStyle/>
        <a:p>
          <a:endParaRPr lang="en-US"/>
        </a:p>
      </dgm:t>
    </dgm:pt>
    <dgm:pt modelId="{70A7C4C2-DCB4-40DA-8778-1878CA96BA71}" type="sibTrans" cxnId="{008A0275-FD8B-4F2A-8F01-FD9F3157DAF9}">
      <dgm:prSet/>
      <dgm:spPr/>
      <dgm:t>
        <a:bodyPr/>
        <a:lstStyle/>
        <a:p>
          <a:endParaRPr lang="en-US"/>
        </a:p>
      </dgm:t>
    </dgm:pt>
    <dgm:pt modelId="{18C95721-231B-4158-9952-947034D8392F}">
      <dgm:prSet/>
      <dgm:spPr/>
      <dgm:t>
        <a:bodyPr/>
        <a:lstStyle/>
        <a:p>
          <a:endParaRPr lang="en-US" b="1" dirty="0"/>
        </a:p>
      </dgm:t>
    </dgm:pt>
    <dgm:pt modelId="{40B166C1-C4CD-41DA-8E0E-D44D2D5D744F}" type="parTrans" cxnId="{A03A274F-40D0-4114-84B1-EC594294AB95}">
      <dgm:prSet/>
      <dgm:spPr/>
    </dgm:pt>
    <dgm:pt modelId="{7802779E-5A76-4F3E-A4A7-A850C5FACB2A}" type="sibTrans" cxnId="{A03A274F-40D0-4114-84B1-EC594294AB95}">
      <dgm:prSet/>
      <dgm:spPr/>
    </dgm:pt>
    <dgm:pt modelId="{42067529-645C-8E42-8EFB-3292F657A437}" type="pres">
      <dgm:prSet presAssocID="{2027CF6E-457F-4F70-88BF-E2150792E9FB}" presName="linear" presStyleCnt="0">
        <dgm:presLayoutVars>
          <dgm:dir/>
          <dgm:animLvl val="lvl"/>
          <dgm:resizeHandles val="exact"/>
        </dgm:presLayoutVars>
      </dgm:prSet>
      <dgm:spPr/>
    </dgm:pt>
    <dgm:pt modelId="{0DB07832-05CD-7647-8C62-2E41A4FC21E3}" type="pres">
      <dgm:prSet presAssocID="{C8ACEE77-AE05-4C86-90ED-7DBE35B6AA64}" presName="parentLin" presStyleCnt="0"/>
      <dgm:spPr/>
    </dgm:pt>
    <dgm:pt modelId="{66616DE4-2F63-5A4E-A2AE-98229F58553C}" type="pres">
      <dgm:prSet presAssocID="{C8ACEE77-AE05-4C86-90ED-7DBE35B6AA64}" presName="parentLeftMargin" presStyleLbl="node1" presStyleIdx="0" presStyleCnt="4"/>
      <dgm:spPr/>
    </dgm:pt>
    <dgm:pt modelId="{7035EF46-9A16-944D-B664-BDDEE0A13C6B}" type="pres">
      <dgm:prSet presAssocID="{C8ACEE77-AE05-4C86-90ED-7DBE35B6AA64}" presName="parentText" presStyleLbl="node1" presStyleIdx="0" presStyleCnt="4">
        <dgm:presLayoutVars>
          <dgm:chMax val="0"/>
          <dgm:bulletEnabled val="1"/>
        </dgm:presLayoutVars>
      </dgm:prSet>
      <dgm:spPr/>
    </dgm:pt>
    <dgm:pt modelId="{39378F29-D33B-CA4A-8262-74C20E8A61E1}" type="pres">
      <dgm:prSet presAssocID="{C8ACEE77-AE05-4C86-90ED-7DBE35B6AA64}" presName="negativeSpace" presStyleCnt="0"/>
      <dgm:spPr/>
    </dgm:pt>
    <dgm:pt modelId="{A17381F4-16D9-144D-BA48-6FDA1C629129}" type="pres">
      <dgm:prSet presAssocID="{C8ACEE77-AE05-4C86-90ED-7DBE35B6AA64}" presName="childText" presStyleLbl="conFgAcc1" presStyleIdx="0" presStyleCnt="4">
        <dgm:presLayoutVars>
          <dgm:bulletEnabled val="1"/>
        </dgm:presLayoutVars>
      </dgm:prSet>
      <dgm:spPr/>
    </dgm:pt>
    <dgm:pt modelId="{2A854791-79B4-7245-874D-85AAA76C6BB1}" type="pres">
      <dgm:prSet presAssocID="{39823A14-EB9D-460B-9E4F-AA9E99D44CB8}" presName="spaceBetweenRectangles" presStyleCnt="0"/>
      <dgm:spPr/>
    </dgm:pt>
    <dgm:pt modelId="{6F6B8831-7192-7144-8463-0FB40673974D}" type="pres">
      <dgm:prSet presAssocID="{D2995097-4ADC-474B-A832-4ED742F20753}" presName="parentLin" presStyleCnt="0"/>
      <dgm:spPr/>
    </dgm:pt>
    <dgm:pt modelId="{FAA60A8C-B035-DF4C-B169-206B4099AD29}" type="pres">
      <dgm:prSet presAssocID="{D2995097-4ADC-474B-A832-4ED742F20753}" presName="parentLeftMargin" presStyleLbl="node1" presStyleIdx="0" presStyleCnt="4"/>
      <dgm:spPr/>
    </dgm:pt>
    <dgm:pt modelId="{169C3F8D-0619-9D44-B883-2EF0E6099879}" type="pres">
      <dgm:prSet presAssocID="{D2995097-4ADC-474B-A832-4ED742F20753}" presName="parentText" presStyleLbl="node1" presStyleIdx="1" presStyleCnt="4">
        <dgm:presLayoutVars>
          <dgm:chMax val="0"/>
          <dgm:bulletEnabled val="1"/>
        </dgm:presLayoutVars>
      </dgm:prSet>
      <dgm:spPr/>
    </dgm:pt>
    <dgm:pt modelId="{9648A181-B133-5E47-9517-80CA7DBD3542}" type="pres">
      <dgm:prSet presAssocID="{D2995097-4ADC-474B-A832-4ED742F20753}" presName="negativeSpace" presStyleCnt="0"/>
      <dgm:spPr/>
    </dgm:pt>
    <dgm:pt modelId="{40E3D857-D3AA-8D4E-A37D-28BEADEAF691}" type="pres">
      <dgm:prSet presAssocID="{D2995097-4ADC-474B-A832-4ED742F20753}" presName="childText" presStyleLbl="conFgAcc1" presStyleIdx="1" presStyleCnt="4">
        <dgm:presLayoutVars>
          <dgm:bulletEnabled val="1"/>
        </dgm:presLayoutVars>
      </dgm:prSet>
      <dgm:spPr/>
    </dgm:pt>
    <dgm:pt modelId="{DA201EA7-06A9-CB42-A3E0-A4E0463E32B7}" type="pres">
      <dgm:prSet presAssocID="{C92C38A6-4F01-4150-8D9D-6B1F9CD01967}" presName="spaceBetweenRectangles" presStyleCnt="0"/>
      <dgm:spPr/>
    </dgm:pt>
    <dgm:pt modelId="{F278CD48-DD3B-5D43-AF77-01F2327FEF48}" type="pres">
      <dgm:prSet presAssocID="{E7B0A8C8-5622-4AEC-A632-D094213A455B}" presName="parentLin" presStyleCnt="0"/>
      <dgm:spPr/>
    </dgm:pt>
    <dgm:pt modelId="{54C5AC1A-04C5-504B-93F7-917A9A8F0D70}" type="pres">
      <dgm:prSet presAssocID="{E7B0A8C8-5622-4AEC-A632-D094213A455B}" presName="parentLeftMargin" presStyleLbl="node1" presStyleIdx="1" presStyleCnt="4"/>
      <dgm:spPr/>
    </dgm:pt>
    <dgm:pt modelId="{04F2EFA3-CAA3-414E-8320-0C582EC6F21D}" type="pres">
      <dgm:prSet presAssocID="{E7B0A8C8-5622-4AEC-A632-D094213A455B}" presName="parentText" presStyleLbl="node1" presStyleIdx="2" presStyleCnt="4">
        <dgm:presLayoutVars>
          <dgm:chMax val="0"/>
          <dgm:bulletEnabled val="1"/>
        </dgm:presLayoutVars>
      </dgm:prSet>
      <dgm:spPr/>
    </dgm:pt>
    <dgm:pt modelId="{117982F3-9ACA-5442-A044-C2D486DAC813}" type="pres">
      <dgm:prSet presAssocID="{E7B0A8C8-5622-4AEC-A632-D094213A455B}" presName="negativeSpace" presStyleCnt="0"/>
      <dgm:spPr/>
    </dgm:pt>
    <dgm:pt modelId="{30398646-F954-1543-B4AD-BC1FDB8C90FE}" type="pres">
      <dgm:prSet presAssocID="{E7B0A8C8-5622-4AEC-A632-D094213A455B}" presName="childText" presStyleLbl="conFgAcc1" presStyleIdx="2" presStyleCnt="4" custLinFactY="-1337" custLinFactNeighborX="-718" custLinFactNeighborY="-100000">
        <dgm:presLayoutVars>
          <dgm:bulletEnabled val="1"/>
        </dgm:presLayoutVars>
      </dgm:prSet>
      <dgm:spPr/>
    </dgm:pt>
    <dgm:pt modelId="{519C1231-539D-E449-B02C-9417BEE60C15}" type="pres">
      <dgm:prSet presAssocID="{C05BA3EF-8980-42CE-974D-7486555B1987}" presName="spaceBetweenRectangles" presStyleCnt="0"/>
      <dgm:spPr/>
    </dgm:pt>
    <dgm:pt modelId="{CA27EF8D-5838-6747-A8E7-0591A9D8DBCC}" type="pres">
      <dgm:prSet presAssocID="{31433AA1-BE20-4DD5-848E-0AD808B3B417}" presName="parentLin" presStyleCnt="0"/>
      <dgm:spPr/>
    </dgm:pt>
    <dgm:pt modelId="{34FD0A03-3B7E-8342-AF00-3911617F4570}" type="pres">
      <dgm:prSet presAssocID="{31433AA1-BE20-4DD5-848E-0AD808B3B417}" presName="parentLeftMargin" presStyleLbl="node1" presStyleIdx="2" presStyleCnt="4"/>
      <dgm:spPr/>
    </dgm:pt>
    <dgm:pt modelId="{F7D449C7-F8FC-5A44-87EF-E38DD294E01E}" type="pres">
      <dgm:prSet presAssocID="{31433AA1-BE20-4DD5-848E-0AD808B3B417}" presName="parentText" presStyleLbl="node1" presStyleIdx="3" presStyleCnt="4">
        <dgm:presLayoutVars>
          <dgm:chMax val="0"/>
          <dgm:bulletEnabled val="1"/>
        </dgm:presLayoutVars>
      </dgm:prSet>
      <dgm:spPr/>
    </dgm:pt>
    <dgm:pt modelId="{637AC6A6-B0F3-B547-8423-171BBEC04AF6}" type="pres">
      <dgm:prSet presAssocID="{31433AA1-BE20-4DD5-848E-0AD808B3B417}" presName="negativeSpace" presStyleCnt="0"/>
      <dgm:spPr/>
    </dgm:pt>
    <dgm:pt modelId="{E8E1F65C-9F8C-D340-A612-3807139CE990}" type="pres">
      <dgm:prSet presAssocID="{31433AA1-BE20-4DD5-848E-0AD808B3B417}" presName="childText" presStyleLbl="conFgAcc1" presStyleIdx="3" presStyleCnt="4">
        <dgm:presLayoutVars>
          <dgm:bulletEnabled val="1"/>
        </dgm:presLayoutVars>
      </dgm:prSet>
      <dgm:spPr/>
    </dgm:pt>
  </dgm:ptLst>
  <dgm:cxnLst>
    <dgm:cxn modelId="{70986F00-B854-4D84-8A0F-A595F5BAA8E7}" srcId="{E7B0A8C8-5622-4AEC-A632-D094213A455B}" destId="{580D97AB-0C49-4257-ADF7-AB1643CE48FD}" srcOrd="8" destOrd="0" parTransId="{49A8EB0D-465E-4F7A-945F-3B766BAAC74B}" sibTransId="{B5DA6636-BFE1-4102-B840-778A219D7AE5}"/>
    <dgm:cxn modelId="{0ECBDE01-8927-4639-B12A-858026F35166}" srcId="{D2995097-4ADC-474B-A832-4ED742F20753}" destId="{7DE7F483-7373-45BA-A680-F09CF0CC805E}" srcOrd="0" destOrd="0" parTransId="{EEE2B45A-DF61-41D9-993A-292A3ACFB3E0}" sibTransId="{4ADFADF4-5700-470D-9281-5C13C0310961}"/>
    <dgm:cxn modelId="{0BB0D502-EE46-4AD5-9095-449C913393A3}" srcId="{31433AA1-BE20-4DD5-848E-0AD808B3B417}" destId="{B211FF8A-720E-42D0-A0D2-71B36CC1BA86}" srcOrd="3" destOrd="0" parTransId="{2E307C38-C0F4-4BA1-8916-F74BAC723C5C}" sibTransId="{A83F7E81-928E-48E4-B197-FB5165C99AA5}"/>
    <dgm:cxn modelId="{A4FB0B0F-E1D3-401C-8F1E-9370462C5D70}" srcId="{E7B0A8C8-5622-4AEC-A632-D094213A455B}" destId="{673EC060-0BA5-4908-90EC-7E08C0408F04}" srcOrd="4" destOrd="0" parTransId="{C4CFE9C9-7953-4796-B9B2-79D52A50A37A}" sibTransId="{0312C05F-3842-4367-A0B1-A21CB536A487}"/>
    <dgm:cxn modelId="{5226F717-1051-1847-9EB2-F7B48AACE98F}" type="presOf" srcId="{2027CF6E-457F-4F70-88BF-E2150792E9FB}" destId="{42067529-645C-8E42-8EFB-3292F657A437}" srcOrd="0" destOrd="0" presId="urn:microsoft.com/office/officeart/2005/8/layout/list1"/>
    <dgm:cxn modelId="{E086BF19-9EE3-6E41-994C-561C33FDF061}" type="presOf" srcId="{9B3FA9B1-BF2A-4C20-9ACB-70697B83D3C9}" destId="{E8E1F65C-9F8C-D340-A612-3807139CE990}" srcOrd="0" destOrd="0" presId="urn:microsoft.com/office/officeart/2005/8/layout/list1"/>
    <dgm:cxn modelId="{C032271A-4E53-4604-83B9-8A63EAD174F3}" type="presOf" srcId="{E588B15D-0657-441E-AAEF-8E245BC2D2F8}" destId="{30398646-F954-1543-B4AD-BC1FDB8C90FE}" srcOrd="0" destOrd="11" presId="urn:microsoft.com/office/officeart/2005/8/layout/list1"/>
    <dgm:cxn modelId="{B25ED121-2841-4D0F-86F5-81F5A74C1852}" srcId="{E7B0A8C8-5622-4AEC-A632-D094213A455B}" destId="{16FE6624-7E4C-47A7-BD61-FE21D9EE0889}" srcOrd="9" destOrd="0" parTransId="{EE2CD606-52CF-49E0-B2F9-C825548E4A06}" sibTransId="{204D9C9C-0D43-4976-B0D1-289D0AE75B1B}"/>
    <dgm:cxn modelId="{6777C827-F05C-4A22-8047-35C01C5E7E89}" type="presOf" srcId="{3B637877-2F85-4A01-9C0D-878F1EB4BB2A}" destId="{30398646-F954-1543-B4AD-BC1FDB8C90FE}" srcOrd="0" destOrd="7" presId="urn:microsoft.com/office/officeart/2005/8/layout/list1"/>
    <dgm:cxn modelId="{64649128-5A26-4904-97C5-AD009194D079}" type="presOf" srcId="{853AA82E-BF5A-470C-82D2-16278A077CD0}" destId="{30398646-F954-1543-B4AD-BC1FDB8C90FE}" srcOrd="0" destOrd="3" presId="urn:microsoft.com/office/officeart/2005/8/layout/list1"/>
    <dgm:cxn modelId="{2F3B492A-E03E-4F5A-8D18-2E22A79961F3}" srcId="{E7B0A8C8-5622-4AEC-A632-D094213A455B}" destId="{9FCB199C-9BD4-4AFB-910B-AC07E35D6062}" srcOrd="5" destOrd="0" parTransId="{0508AE53-6F72-4EEB-AA55-79D788EA7E90}" sibTransId="{955E0895-9AC4-4A6C-A2FF-42DD6481E517}"/>
    <dgm:cxn modelId="{006D7C2C-CC03-1F41-9EFC-198C7D0AA42F}" type="presOf" srcId="{C8ACEE77-AE05-4C86-90ED-7DBE35B6AA64}" destId="{66616DE4-2F63-5A4E-A2AE-98229F58553C}" srcOrd="0" destOrd="0" presId="urn:microsoft.com/office/officeart/2005/8/layout/list1"/>
    <dgm:cxn modelId="{75612235-DA7E-7242-AD17-DA59500F7370}" type="presOf" srcId="{7DE7F483-7373-45BA-A680-F09CF0CC805E}" destId="{40E3D857-D3AA-8D4E-A37D-28BEADEAF691}" srcOrd="0" destOrd="0" presId="urn:microsoft.com/office/officeart/2005/8/layout/list1"/>
    <dgm:cxn modelId="{F366C239-2A0A-48A1-9EA7-307444F3EBD0}" srcId="{E7B0A8C8-5622-4AEC-A632-D094213A455B}" destId="{853AA82E-BF5A-470C-82D2-16278A077CD0}" srcOrd="3" destOrd="0" parTransId="{89650601-662E-45CA-A088-36640B87ABA3}" sibTransId="{F9F92762-DF89-4F05-BBEA-4AD668392AA0}"/>
    <dgm:cxn modelId="{5D8A513E-DC2E-DB4F-8F4E-12E93A4462AA}" type="presOf" srcId="{D2995097-4ADC-474B-A832-4ED742F20753}" destId="{169C3F8D-0619-9D44-B883-2EF0E6099879}" srcOrd="1" destOrd="0" presId="urn:microsoft.com/office/officeart/2005/8/layout/list1"/>
    <dgm:cxn modelId="{1B5FFB5B-C6F9-4858-8C65-0B621659F2D5}" srcId="{31433AA1-BE20-4DD5-848E-0AD808B3B417}" destId="{31F4A477-5D2D-4349-A5A5-C4606791FBFD}" srcOrd="1" destOrd="0" parTransId="{4D63C28B-E684-4165-976A-81E3FD445EBE}" sibTransId="{3C6575DF-B4E8-40BD-B541-C33289702654}"/>
    <dgm:cxn modelId="{1A6A9D5C-A1F7-42D1-AC8D-8CE7E5B1A7EE}" srcId="{E7B0A8C8-5622-4AEC-A632-D094213A455B}" destId="{1B2FF200-F127-419D-9737-2751043F7E07}" srcOrd="10" destOrd="0" parTransId="{AFDE4148-4713-460A-BD9F-C9FDD50329FE}" sibTransId="{5FD3613B-4963-40F1-B6A9-413B3B2DD6EF}"/>
    <dgm:cxn modelId="{19DF6660-D535-4B5B-8FCC-DCAE66B83526}" srcId="{E7B0A8C8-5622-4AEC-A632-D094213A455B}" destId="{A1E81108-3103-46C4-9B01-3160473AD48A}" srcOrd="2" destOrd="0" parTransId="{DA66C304-FD84-4FB6-B917-5FB240A1C17E}" sibTransId="{13B34B83-33B8-4755-ABBE-AADD15C9EA25}"/>
    <dgm:cxn modelId="{B2A11666-8C90-4348-9255-49E048DFDB37}" type="presOf" srcId="{9FCB199C-9BD4-4AFB-910B-AC07E35D6062}" destId="{30398646-F954-1543-B4AD-BC1FDB8C90FE}" srcOrd="0" destOrd="5" presId="urn:microsoft.com/office/officeart/2005/8/layout/list1"/>
    <dgm:cxn modelId="{5EF07048-A729-4EFE-9996-1A6E8E16F8F6}" srcId="{C8ACEE77-AE05-4C86-90ED-7DBE35B6AA64}" destId="{865E9DF7-6A5B-48F4-9EE0-032EEE0A3C50}" srcOrd="1" destOrd="0" parTransId="{DCF57DE8-8591-4349-88D9-136109C447EE}" sibTransId="{56182298-90CC-44B0-A6C9-CDA273EB9184}"/>
    <dgm:cxn modelId="{3A5BE168-AC98-4751-A1A6-48F47D36FA46}" type="presOf" srcId="{580D97AB-0C49-4257-ADF7-AB1643CE48FD}" destId="{30398646-F954-1543-B4AD-BC1FDB8C90FE}" srcOrd="0" destOrd="8" presId="urn:microsoft.com/office/officeart/2005/8/layout/list1"/>
    <dgm:cxn modelId="{4CD26469-5F07-421B-9BE9-DA13C94A88C2}" type="presOf" srcId="{865E9DF7-6A5B-48F4-9EE0-032EEE0A3C50}" destId="{A17381F4-16D9-144D-BA48-6FDA1C629129}" srcOrd="0" destOrd="1" presId="urn:microsoft.com/office/officeart/2005/8/layout/list1"/>
    <dgm:cxn modelId="{1333146A-9ECB-4DA9-A7BC-A8DC05431FA0}" type="presOf" srcId="{31F4A477-5D2D-4349-A5A5-C4606791FBFD}" destId="{E8E1F65C-9F8C-D340-A612-3807139CE990}" srcOrd="0" destOrd="1" presId="urn:microsoft.com/office/officeart/2005/8/layout/list1"/>
    <dgm:cxn modelId="{158A284A-5060-4339-AEC5-0AB7049488E6}" srcId="{D2995097-4ADC-474B-A832-4ED742F20753}" destId="{81763905-4032-4DA8-AFD9-4C85DA3BCD28}" srcOrd="1" destOrd="0" parTransId="{C3EA25D0-1714-4985-9B8E-F6A2E953882A}" sibTransId="{A3F995B3-BAD2-4D4B-8431-99431ED62989}"/>
    <dgm:cxn modelId="{A03A274F-40D0-4114-84B1-EC594294AB95}" srcId="{E7B0A8C8-5622-4AEC-A632-D094213A455B}" destId="{18C95721-231B-4158-9952-947034D8392F}" srcOrd="0" destOrd="0" parTransId="{40B166C1-C4CD-41DA-8E0E-D44D2D5D744F}" sibTransId="{7802779E-5A76-4F3E-A4A7-A850C5FACB2A}"/>
    <dgm:cxn modelId="{56A29750-C74A-4E2B-A440-AE85B6A2E48C}" type="presOf" srcId="{81763905-4032-4DA8-AFD9-4C85DA3BCD28}" destId="{40E3D857-D3AA-8D4E-A37D-28BEADEAF691}" srcOrd="0" destOrd="1" presId="urn:microsoft.com/office/officeart/2005/8/layout/list1"/>
    <dgm:cxn modelId="{EBCCF954-9F11-474C-B900-E39AF464B941}" type="presOf" srcId="{18C95721-231B-4158-9952-947034D8392F}" destId="{30398646-F954-1543-B4AD-BC1FDB8C90FE}" srcOrd="0" destOrd="0" presId="urn:microsoft.com/office/officeart/2005/8/layout/list1"/>
    <dgm:cxn modelId="{008A0275-FD8B-4F2A-8F01-FD9F3157DAF9}" srcId="{31433AA1-BE20-4DD5-848E-0AD808B3B417}" destId="{10C34541-B070-4B48-9B8B-7A838E6A506D}" srcOrd="2" destOrd="0" parTransId="{F33264A6-E44A-47CF-99E5-21E1DCB18D67}" sibTransId="{70A7C4C2-DCB4-40DA-8778-1878CA96BA71}"/>
    <dgm:cxn modelId="{B7774C76-BA70-0B4B-A181-A2AC9DFE44F4}" type="presOf" srcId="{7B03C9E9-2355-403D-B9A2-91C7CAADDACE}" destId="{A17381F4-16D9-144D-BA48-6FDA1C629129}" srcOrd="0" destOrd="0" presId="urn:microsoft.com/office/officeart/2005/8/layout/list1"/>
    <dgm:cxn modelId="{7F046A59-4D32-466B-9771-7DB2C8E52817}" srcId="{2027CF6E-457F-4F70-88BF-E2150792E9FB}" destId="{C8ACEE77-AE05-4C86-90ED-7DBE35B6AA64}" srcOrd="0" destOrd="0" parTransId="{2125DD13-F08D-417B-AF5B-4965180313CB}" sibTransId="{39823A14-EB9D-460B-9E4F-AA9E99D44CB8}"/>
    <dgm:cxn modelId="{DF865C5A-C8C6-244F-BF1C-71E29FFC33CA}" type="presOf" srcId="{E7B0A8C8-5622-4AEC-A632-D094213A455B}" destId="{54C5AC1A-04C5-504B-93F7-917A9A8F0D70}" srcOrd="0" destOrd="0" presId="urn:microsoft.com/office/officeart/2005/8/layout/list1"/>
    <dgm:cxn modelId="{95DDC37A-ED73-423C-B758-E66ACBC98442}" type="presOf" srcId="{1B2FF200-F127-419D-9737-2751043F7E07}" destId="{30398646-F954-1543-B4AD-BC1FDB8C90FE}" srcOrd="0" destOrd="10" presId="urn:microsoft.com/office/officeart/2005/8/layout/list1"/>
    <dgm:cxn modelId="{56845588-ED5D-9248-B4AC-13A54E31AA5A}" type="presOf" srcId="{B211FF8A-720E-42D0-A0D2-71B36CC1BA86}" destId="{E8E1F65C-9F8C-D340-A612-3807139CE990}" srcOrd="0" destOrd="3" presId="urn:microsoft.com/office/officeart/2005/8/layout/list1"/>
    <dgm:cxn modelId="{97CEBF8F-930D-4BFF-82F7-DC1F3FA4D31C}" srcId="{2027CF6E-457F-4F70-88BF-E2150792E9FB}" destId="{E7B0A8C8-5622-4AEC-A632-D094213A455B}" srcOrd="2" destOrd="0" parTransId="{3E87C282-F376-48E5-93F8-35548F5D41E7}" sibTransId="{C05BA3EF-8980-42CE-974D-7486555B1987}"/>
    <dgm:cxn modelId="{1F92C292-DBB7-4749-91EA-4122F60875D8}" type="presOf" srcId="{16FE6624-7E4C-47A7-BD61-FE21D9EE0889}" destId="{30398646-F954-1543-B4AD-BC1FDB8C90FE}" srcOrd="0" destOrd="9" presId="urn:microsoft.com/office/officeart/2005/8/layout/list1"/>
    <dgm:cxn modelId="{5A742E96-4122-4A2E-95C3-B15C8BAD3B28}" srcId="{2027CF6E-457F-4F70-88BF-E2150792E9FB}" destId="{31433AA1-BE20-4DD5-848E-0AD808B3B417}" srcOrd="3" destOrd="0" parTransId="{4653F0FF-5A76-4AEB-8EA7-E633F65769DA}" sibTransId="{DDED23C7-3EBB-4DC2-BA78-22725B8A1036}"/>
    <dgm:cxn modelId="{75AE2798-E280-4F97-9E92-F43065C1896C}" srcId="{2027CF6E-457F-4F70-88BF-E2150792E9FB}" destId="{D2995097-4ADC-474B-A832-4ED742F20753}" srcOrd="1" destOrd="0" parTransId="{2C34194E-340B-4170-B1F8-45FD9548FB77}" sibTransId="{C92C38A6-4F01-4150-8D9D-6B1F9CD01967}"/>
    <dgm:cxn modelId="{D8C952A0-4C89-4C8E-8F85-44556F7D0F32}" srcId="{E7B0A8C8-5622-4AEC-A632-D094213A455B}" destId="{C6839DB5-324C-42FC-96DC-45F8D04FEDAD}" srcOrd="6" destOrd="0" parTransId="{A7230FF8-7D54-432F-AB6F-ED83CE805C68}" sibTransId="{C529BD55-9DB5-483D-86E2-F0AEB590E748}"/>
    <dgm:cxn modelId="{C385DBA2-1D90-BF44-8B74-7C833476B0F6}" type="presOf" srcId="{D2995097-4ADC-474B-A832-4ED742F20753}" destId="{FAA60A8C-B035-DF4C-B169-206B4099AD29}" srcOrd="0" destOrd="0" presId="urn:microsoft.com/office/officeart/2005/8/layout/list1"/>
    <dgm:cxn modelId="{2FF37AAD-C4D3-4096-865A-9222E1F13716}" srcId="{E7B0A8C8-5622-4AEC-A632-D094213A455B}" destId="{E588B15D-0657-441E-AAEF-8E245BC2D2F8}" srcOrd="11" destOrd="0" parTransId="{A6624AF9-8338-43A6-B8A8-DA14372622F7}" sibTransId="{16CC3FF5-55CE-4720-877A-5026BB1E9975}"/>
    <dgm:cxn modelId="{44DE38B6-BD2C-4DCC-BF7A-ED9C6D70156D}" type="presOf" srcId="{10C34541-B070-4B48-9B8B-7A838E6A506D}" destId="{E8E1F65C-9F8C-D340-A612-3807139CE990}" srcOrd="0" destOrd="2" presId="urn:microsoft.com/office/officeart/2005/8/layout/list1"/>
    <dgm:cxn modelId="{23707CB7-5747-4B12-BA6F-EC943F5AF03C}" type="presOf" srcId="{C6839DB5-324C-42FC-96DC-45F8D04FEDAD}" destId="{30398646-F954-1543-B4AD-BC1FDB8C90FE}" srcOrd="0" destOrd="6" presId="urn:microsoft.com/office/officeart/2005/8/layout/list1"/>
    <dgm:cxn modelId="{25A39EB8-8BFD-0E48-BF65-F917D202DA44}" type="presOf" srcId="{C8ACEE77-AE05-4C86-90ED-7DBE35B6AA64}" destId="{7035EF46-9A16-944D-B664-BDDEE0A13C6B}" srcOrd="1" destOrd="0" presId="urn:microsoft.com/office/officeart/2005/8/layout/list1"/>
    <dgm:cxn modelId="{0AC5CAC0-00DB-46B7-A2AA-04840C760113}" srcId="{C8ACEE77-AE05-4C86-90ED-7DBE35B6AA64}" destId="{7B03C9E9-2355-403D-B9A2-91C7CAADDACE}" srcOrd="0" destOrd="0" parTransId="{EBF2D5D6-2FF0-4602-BF53-DA652190C8C0}" sibTransId="{278A2CE9-8346-4770-8726-554CB0217BD0}"/>
    <dgm:cxn modelId="{BA86C3D1-7A1A-F642-BF89-EB1AF1EFCB7A}" type="presOf" srcId="{31433AA1-BE20-4DD5-848E-0AD808B3B417}" destId="{34FD0A03-3B7E-8342-AF00-3911617F4570}" srcOrd="0" destOrd="0" presId="urn:microsoft.com/office/officeart/2005/8/layout/list1"/>
    <dgm:cxn modelId="{20B7EBD9-C20F-BF43-B43D-7F806A0180C9}" type="presOf" srcId="{A1E81108-3103-46C4-9B01-3160473AD48A}" destId="{30398646-F954-1543-B4AD-BC1FDB8C90FE}" srcOrd="0" destOrd="2" presId="urn:microsoft.com/office/officeart/2005/8/layout/list1"/>
    <dgm:cxn modelId="{5D9484E0-E2C8-E245-98CE-413525D5632B}" type="presOf" srcId="{31433AA1-BE20-4DD5-848E-0AD808B3B417}" destId="{F7D449C7-F8FC-5A44-87EF-E38DD294E01E}" srcOrd="1" destOrd="0" presId="urn:microsoft.com/office/officeart/2005/8/layout/list1"/>
    <dgm:cxn modelId="{1AE656EB-F48C-4D26-8409-48498D6B636A}" srcId="{E7B0A8C8-5622-4AEC-A632-D094213A455B}" destId="{3B637877-2F85-4A01-9C0D-878F1EB4BB2A}" srcOrd="7" destOrd="0" parTransId="{050218CB-679E-474C-9255-163B4861D276}" sibTransId="{2B40CE3F-EFC5-4AF6-900C-CE89A1AAF3DE}"/>
    <dgm:cxn modelId="{6F8BA0EB-D153-44EE-ABBB-9D9B0AC4D17B}" type="presOf" srcId="{083D7957-15B9-4AF3-8AA5-2F003FEA6EAC}" destId="{30398646-F954-1543-B4AD-BC1FDB8C90FE}" srcOrd="0" destOrd="1" presId="urn:microsoft.com/office/officeart/2005/8/layout/list1"/>
    <dgm:cxn modelId="{C2F808EE-C6C4-488B-8D77-7F1E36DDBE73}" srcId="{E7B0A8C8-5622-4AEC-A632-D094213A455B}" destId="{083D7957-15B9-4AF3-8AA5-2F003FEA6EAC}" srcOrd="1" destOrd="0" parTransId="{D5C90099-F747-4273-8641-E840D8684309}" sibTransId="{ED118E98-2325-4A35-83B6-9AFE1CCC0569}"/>
    <dgm:cxn modelId="{7F7BE5FA-CE14-4B11-BBAC-FB9C4E60E797}" type="presOf" srcId="{673EC060-0BA5-4908-90EC-7E08C0408F04}" destId="{30398646-F954-1543-B4AD-BC1FDB8C90FE}" srcOrd="0" destOrd="4" presId="urn:microsoft.com/office/officeart/2005/8/layout/list1"/>
    <dgm:cxn modelId="{4A5565FB-A8C4-4EC6-BCC0-DD0A2CE82919}" srcId="{31433AA1-BE20-4DD5-848E-0AD808B3B417}" destId="{9B3FA9B1-BF2A-4C20-9ACB-70697B83D3C9}" srcOrd="0" destOrd="0" parTransId="{A50C51E7-A091-4B53-9371-F4B43AE8B383}" sibTransId="{454BB3DF-7958-4B48-BE51-49DB76A23870}"/>
    <dgm:cxn modelId="{733DAFFB-ACC3-C144-AD25-F73D7733422B}" type="presOf" srcId="{E7B0A8C8-5622-4AEC-A632-D094213A455B}" destId="{04F2EFA3-CAA3-414E-8320-0C582EC6F21D}" srcOrd="1" destOrd="0" presId="urn:microsoft.com/office/officeart/2005/8/layout/list1"/>
    <dgm:cxn modelId="{D6C3E26F-FFC5-D84D-A727-085437CF9F6C}" type="presParOf" srcId="{42067529-645C-8E42-8EFB-3292F657A437}" destId="{0DB07832-05CD-7647-8C62-2E41A4FC21E3}" srcOrd="0" destOrd="0" presId="urn:microsoft.com/office/officeart/2005/8/layout/list1"/>
    <dgm:cxn modelId="{8BE6EAF3-F3A6-1D43-8867-29A05F96EE47}" type="presParOf" srcId="{0DB07832-05CD-7647-8C62-2E41A4FC21E3}" destId="{66616DE4-2F63-5A4E-A2AE-98229F58553C}" srcOrd="0" destOrd="0" presId="urn:microsoft.com/office/officeart/2005/8/layout/list1"/>
    <dgm:cxn modelId="{2B15EC55-D508-DB4B-8D43-303D7590B609}" type="presParOf" srcId="{0DB07832-05CD-7647-8C62-2E41A4FC21E3}" destId="{7035EF46-9A16-944D-B664-BDDEE0A13C6B}" srcOrd="1" destOrd="0" presId="urn:microsoft.com/office/officeart/2005/8/layout/list1"/>
    <dgm:cxn modelId="{E56816F5-137F-8B4E-BBCB-0E82D079AA28}" type="presParOf" srcId="{42067529-645C-8E42-8EFB-3292F657A437}" destId="{39378F29-D33B-CA4A-8262-74C20E8A61E1}" srcOrd="1" destOrd="0" presId="urn:microsoft.com/office/officeart/2005/8/layout/list1"/>
    <dgm:cxn modelId="{FEAB318E-FF95-CA43-B5CB-47F0502ED788}" type="presParOf" srcId="{42067529-645C-8E42-8EFB-3292F657A437}" destId="{A17381F4-16D9-144D-BA48-6FDA1C629129}" srcOrd="2" destOrd="0" presId="urn:microsoft.com/office/officeart/2005/8/layout/list1"/>
    <dgm:cxn modelId="{A6FC8533-C87B-E64E-89B6-94D2BD2E3CBE}" type="presParOf" srcId="{42067529-645C-8E42-8EFB-3292F657A437}" destId="{2A854791-79B4-7245-874D-85AAA76C6BB1}" srcOrd="3" destOrd="0" presId="urn:microsoft.com/office/officeart/2005/8/layout/list1"/>
    <dgm:cxn modelId="{4275ED2A-5E95-7940-9F65-9F6C37AAEA9F}" type="presParOf" srcId="{42067529-645C-8E42-8EFB-3292F657A437}" destId="{6F6B8831-7192-7144-8463-0FB40673974D}" srcOrd="4" destOrd="0" presId="urn:microsoft.com/office/officeart/2005/8/layout/list1"/>
    <dgm:cxn modelId="{7F865C09-456C-084C-A749-C899D2506EA2}" type="presParOf" srcId="{6F6B8831-7192-7144-8463-0FB40673974D}" destId="{FAA60A8C-B035-DF4C-B169-206B4099AD29}" srcOrd="0" destOrd="0" presId="urn:microsoft.com/office/officeart/2005/8/layout/list1"/>
    <dgm:cxn modelId="{7648FCE2-D8C7-BD44-B31C-449E19949646}" type="presParOf" srcId="{6F6B8831-7192-7144-8463-0FB40673974D}" destId="{169C3F8D-0619-9D44-B883-2EF0E6099879}" srcOrd="1" destOrd="0" presId="urn:microsoft.com/office/officeart/2005/8/layout/list1"/>
    <dgm:cxn modelId="{3FA3E7C5-FC63-9D4C-B1D9-16439E2CD4AD}" type="presParOf" srcId="{42067529-645C-8E42-8EFB-3292F657A437}" destId="{9648A181-B133-5E47-9517-80CA7DBD3542}" srcOrd="5" destOrd="0" presId="urn:microsoft.com/office/officeart/2005/8/layout/list1"/>
    <dgm:cxn modelId="{9228E63C-9C62-9D40-AD3E-BE173DD863A5}" type="presParOf" srcId="{42067529-645C-8E42-8EFB-3292F657A437}" destId="{40E3D857-D3AA-8D4E-A37D-28BEADEAF691}" srcOrd="6" destOrd="0" presId="urn:microsoft.com/office/officeart/2005/8/layout/list1"/>
    <dgm:cxn modelId="{77027F2A-E542-5B45-8700-8D830B7771D4}" type="presParOf" srcId="{42067529-645C-8E42-8EFB-3292F657A437}" destId="{DA201EA7-06A9-CB42-A3E0-A4E0463E32B7}" srcOrd="7" destOrd="0" presId="urn:microsoft.com/office/officeart/2005/8/layout/list1"/>
    <dgm:cxn modelId="{7AE3A71F-825A-2247-A1E2-6AB7DB7A00C4}" type="presParOf" srcId="{42067529-645C-8E42-8EFB-3292F657A437}" destId="{F278CD48-DD3B-5D43-AF77-01F2327FEF48}" srcOrd="8" destOrd="0" presId="urn:microsoft.com/office/officeart/2005/8/layout/list1"/>
    <dgm:cxn modelId="{F6A45C0B-223C-9541-8505-63F3E6C2912B}" type="presParOf" srcId="{F278CD48-DD3B-5D43-AF77-01F2327FEF48}" destId="{54C5AC1A-04C5-504B-93F7-917A9A8F0D70}" srcOrd="0" destOrd="0" presId="urn:microsoft.com/office/officeart/2005/8/layout/list1"/>
    <dgm:cxn modelId="{FB1BBD9C-B3F4-3B49-8E54-19E5056A112D}" type="presParOf" srcId="{F278CD48-DD3B-5D43-AF77-01F2327FEF48}" destId="{04F2EFA3-CAA3-414E-8320-0C582EC6F21D}" srcOrd="1" destOrd="0" presId="urn:microsoft.com/office/officeart/2005/8/layout/list1"/>
    <dgm:cxn modelId="{C9DC5CA0-4828-1F43-8327-0499DE10FB44}" type="presParOf" srcId="{42067529-645C-8E42-8EFB-3292F657A437}" destId="{117982F3-9ACA-5442-A044-C2D486DAC813}" srcOrd="9" destOrd="0" presId="urn:microsoft.com/office/officeart/2005/8/layout/list1"/>
    <dgm:cxn modelId="{EE38B999-9931-BB40-B4EB-156BDB788398}" type="presParOf" srcId="{42067529-645C-8E42-8EFB-3292F657A437}" destId="{30398646-F954-1543-B4AD-BC1FDB8C90FE}" srcOrd="10" destOrd="0" presId="urn:microsoft.com/office/officeart/2005/8/layout/list1"/>
    <dgm:cxn modelId="{73813157-9312-DA4C-8E6A-FEE985334212}" type="presParOf" srcId="{42067529-645C-8E42-8EFB-3292F657A437}" destId="{519C1231-539D-E449-B02C-9417BEE60C15}" srcOrd="11" destOrd="0" presId="urn:microsoft.com/office/officeart/2005/8/layout/list1"/>
    <dgm:cxn modelId="{0D2DFCF3-9415-954C-A6E7-C510217F364A}" type="presParOf" srcId="{42067529-645C-8E42-8EFB-3292F657A437}" destId="{CA27EF8D-5838-6747-A8E7-0591A9D8DBCC}" srcOrd="12" destOrd="0" presId="urn:microsoft.com/office/officeart/2005/8/layout/list1"/>
    <dgm:cxn modelId="{192674D8-7DFB-C94D-9E63-521A9542E13D}" type="presParOf" srcId="{CA27EF8D-5838-6747-A8E7-0591A9D8DBCC}" destId="{34FD0A03-3B7E-8342-AF00-3911617F4570}" srcOrd="0" destOrd="0" presId="urn:microsoft.com/office/officeart/2005/8/layout/list1"/>
    <dgm:cxn modelId="{88F9CF1D-7F72-1C4C-9D24-E27A83DC3F53}" type="presParOf" srcId="{CA27EF8D-5838-6747-A8E7-0591A9D8DBCC}" destId="{F7D449C7-F8FC-5A44-87EF-E38DD294E01E}" srcOrd="1" destOrd="0" presId="urn:microsoft.com/office/officeart/2005/8/layout/list1"/>
    <dgm:cxn modelId="{CB4C5652-FD26-C743-81E0-8B63A3462DB0}" type="presParOf" srcId="{42067529-645C-8E42-8EFB-3292F657A437}" destId="{637AC6A6-B0F3-B547-8423-171BBEC04AF6}" srcOrd="13" destOrd="0" presId="urn:microsoft.com/office/officeart/2005/8/layout/list1"/>
    <dgm:cxn modelId="{B5B326AA-848A-2742-9A42-7810B9FF695B}" type="presParOf" srcId="{42067529-645C-8E42-8EFB-3292F657A437}" destId="{E8E1F65C-9F8C-D340-A612-3807139CE990}"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027CF6E-457F-4F70-88BF-E2150792E9F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C8ACEE77-AE05-4C86-90ED-7DBE35B6AA64}">
      <dgm:prSet/>
      <dgm:spPr/>
      <dgm:t>
        <a:bodyPr/>
        <a:lstStyle/>
        <a:p>
          <a:r>
            <a:rPr lang="en-US" b="1" dirty="0" err="1"/>
            <a:t>Değişim</a:t>
          </a:r>
          <a:r>
            <a:rPr lang="en-US" b="1" dirty="0"/>
            <a:t> </a:t>
          </a:r>
          <a:r>
            <a:rPr lang="en-US" b="1" dirty="0" err="1"/>
            <a:t>Programları</a:t>
          </a:r>
          <a:endParaRPr lang="en-US" dirty="0"/>
        </a:p>
      </dgm:t>
    </dgm:pt>
    <dgm:pt modelId="{2125DD13-F08D-417B-AF5B-4965180313CB}" type="parTrans" cxnId="{7F046A59-4D32-466B-9771-7DB2C8E52817}">
      <dgm:prSet/>
      <dgm:spPr/>
      <dgm:t>
        <a:bodyPr/>
        <a:lstStyle/>
        <a:p>
          <a:endParaRPr lang="en-US"/>
        </a:p>
      </dgm:t>
    </dgm:pt>
    <dgm:pt modelId="{39823A14-EB9D-460B-9E4F-AA9E99D44CB8}" type="sibTrans" cxnId="{7F046A59-4D32-466B-9771-7DB2C8E52817}">
      <dgm:prSet/>
      <dgm:spPr/>
      <dgm:t>
        <a:bodyPr/>
        <a:lstStyle/>
        <a:p>
          <a:endParaRPr lang="en-US"/>
        </a:p>
      </dgm:t>
    </dgm:pt>
    <dgm:pt modelId="{7B03C9E9-2355-403D-B9A2-91C7CAADDACE}">
      <dgm:prSet/>
      <dgm:spPr/>
      <dgm:t>
        <a:bodyPr/>
        <a:lstStyle/>
        <a:p>
          <a:r>
            <a:rPr lang="en-US" b="1" dirty="0">
              <a:hlinkClick xmlns:r="http://schemas.openxmlformats.org/officeDocument/2006/relationships" r:id="rId1"/>
            </a:rPr>
            <a:t>Erasmus+</a:t>
          </a:r>
          <a:r>
            <a:rPr lang="en-US" b="1" dirty="0"/>
            <a:t>: </a:t>
          </a:r>
          <a:r>
            <a:rPr lang="en-US" b="0" dirty="0" err="1"/>
            <a:t>Şartları</a:t>
          </a:r>
          <a:r>
            <a:rPr lang="en-US" b="0" dirty="0"/>
            <a:t> </a:t>
          </a:r>
          <a:r>
            <a:rPr lang="en-US" b="0" dirty="0" err="1"/>
            <a:t>sağladığınız</a:t>
          </a:r>
          <a:r>
            <a:rPr lang="en-US" b="0" dirty="0"/>
            <a:t> </a:t>
          </a:r>
          <a:r>
            <a:rPr lang="en-US" b="0" dirty="0" err="1"/>
            <a:t>takdirde</a:t>
          </a:r>
          <a:r>
            <a:rPr lang="en-US" b="0" dirty="0"/>
            <a:t> 1 </a:t>
          </a:r>
          <a:r>
            <a:rPr lang="en-US" b="0" dirty="0" err="1"/>
            <a:t>veya</a:t>
          </a:r>
          <a:r>
            <a:rPr lang="en-US" b="0" dirty="0"/>
            <a:t> 2 </a:t>
          </a:r>
          <a:r>
            <a:rPr lang="en-US" b="0" dirty="0" err="1"/>
            <a:t>yarıyılı</a:t>
          </a:r>
          <a:r>
            <a:rPr lang="en-US" b="0" dirty="0"/>
            <a:t> </a:t>
          </a:r>
          <a:r>
            <a:rPr lang="en-US" b="0" dirty="0" err="1"/>
            <a:t>yurdışı</a:t>
          </a:r>
          <a:r>
            <a:rPr lang="en-US" b="0" dirty="0"/>
            <a:t> </a:t>
          </a:r>
          <a:r>
            <a:rPr lang="en-US" b="0" dirty="0" err="1"/>
            <a:t>üniversitelerde</a:t>
          </a:r>
          <a:r>
            <a:rPr lang="en-US" b="0" dirty="0"/>
            <a:t> </a:t>
          </a:r>
          <a:r>
            <a:rPr lang="en-US" b="0" dirty="0" err="1"/>
            <a:t>geçirme</a:t>
          </a:r>
          <a:r>
            <a:rPr lang="en-US" b="0" dirty="0"/>
            <a:t> </a:t>
          </a:r>
          <a:r>
            <a:rPr lang="en-US" b="0" dirty="0" err="1"/>
            <a:t>imkanı</a:t>
          </a:r>
          <a:endParaRPr lang="en-US" b="0" dirty="0"/>
        </a:p>
      </dgm:t>
    </dgm:pt>
    <dgm:pt modelId="{EBF2D5D6-2FF0-4602-BF53-DA652190C8C0}" type="parTrans" cxnId="{0AC5CAC0-00DB-46B7-A2AA-04840C760113}">
      <dgm:prSet/>
      <dgm:spPr/>
      <dgm:t>
        <a:bodyPr/>
        <a:lstStyle/>
        <a:p>
          <a:endParaRPr lang="en-US"/>
        </a:p>
      </dgm:t>
    </dgm:pt>
    <dgm:pt modelId="{278A2CE9-8346-4770-8726-554CB0217BD0}" type="sibTrans" cxnId="{0AC5CAC0-00DB-46B7-A2AA-04840C760113}">
      <dgm:prSet/>
      <dgm:spPr/>
      <dgm:t>
        <a:bodyPr/>
        <a:lstStyle/>
        <a:p>
          <a:endParaRPr lang="en-US"/>
        </a:p>
      </dgm:t>
    </dgm:pt>
    <dgm:pt modelId="{31433AA1-BE20-4DD5-848E-0AD808B3B417}">
      <dgm:prSet/>
      <dgm:spPr/>
      <dgm:t>
        <a:bodyPr/>
        <a:lstStyle/>
        <a:p>
          <a:r>
            <a:rPr lang="en-US" b="1" dirty="0"/>
            <a:t>Staj </a:t>
          </a:r>
          <a:r>
            <a:rPr lang="en-US" b="1" dirty="0" err="1"/>
            <a:t>ve</a:t>
          </a:r>
          <a:r>
            <a:rPr lang="en-US" b="1" dirty="0"/>
            <a:t> </a:t>
          </a:r>
          <a:r>
            <a:rPr lang="en-US" b="1" dirty="0" err="1"/>
            <a:t>Kariyer</a:t>
          </a:r>
          <a:endParaRPr lang="en-US" dirty="0"/>
        </a:p>
      </dgm:t>
    </dgm:pt>
    <dgm:pt modelId="{4653F0FF-5A76-4AEB-8EA7-E633F65769DA}" type="parTrans" cxnId="{5A742E96-4122-4A2E-95C3-B15C8BAD3B28}">
      <dgm:prSet/>
      <dgm:spPr/>
      <dgm:t>
        <a:bodyPr/>
        <a:lstStyle/>
        <a:p>
          <a:endParaRPr lang="en-US"/>
        </a:p>
      </dgm:t>
    </dgm:pt>
    <dgm:pt modelId="{DDED23C7-3EBB-4DC2-BA78-22725B8A1036}" type="sibTrans" cxnId="{5A742E96-4122-4A2E-95C3-B15C8BAD3B28}">
      <dgm:prSet/>
      <dgm:spPr/>
      <dgm:t>
        <a:bodyPr/>
        <a:lstStyle/>
        <a:p>
          <a:endParaRPr lang="en-US"/>
        </a:p>
      </dgm:t>
    </dgm:pt>
    <dgm:pt modelId="{9B3FA9B1-BF2A-4C20-9ACB-70697B83D3C9}">
      <dgm:prSet/>
      <dgm:spPr/>
      <dgm:t>
        <a:bodyPr/>
        <a:lstStyle/>
        <a:p>
          <a:r>
            <a:rPr lang="en-US" b="1" dirty="0" err="1"/>
            <a:t>Kariyer</a:t>
          </a:r>
          <a:r>
            <a:rPr lang="en-US" b="1" dirty="0"/>
            <a:t> </a:t>
          </a:r>
          <a:r>
            <a:rPr lang="en-US" b="1" dirty="0" err="1"/>
            <a:t>Danışmanı</a:t>
          </a:r>
          <a:r>
            <a:rPr lang="en-US" b="1" dirty="0"/>
            <a:t>: </a:t>
          </a:r>
          <a:r>
            <a:rPr lang="en-US" b="0" dirty="0" err="1"/>
            <a:t>Arş</a:t>
          </a:r>
          <a:r>
            <a:rPr lang="en-US" b="0" dirty="0"/>
            <a:t>. </a:t>
          </a:r>
          <a:r>
            <a:rPr lang="en-US" b="0" dirty="0" err="1"/>
            <a:t>Gör</a:t>
          </a:r>
          <a:r>
            <a:rPr lang="en-US" b="0" dirty="0"/>
            <a:t>. Bilal Orhan</a:t>
          </a:r>
        </a:p>
      </dgm:t>
    </dgm:pt>
    <dgm:pt modelId="{A50C51E7-A091-4B53-9371-F4B43AE8B383}" type="parTrans" cxnId="{4A5565FB-A8C4-4EC6-BCC0-DD0A2CE82919}">
      <dgm:prSet/>
      <dgm:spPr/>
      <dgm:t>
        <a:bodyPr/>
        <a:lstStyle/>
        <a:p>
          <a:endParaRPr lang="en-US"/>
        </a:p>
      </dgm:t>
    </dgm:pt>
    <dgm:pt modelId="{454BB3DF-7958-4B48-BE51-49DB76A23870}" type="sibTrans" cxnId="{4A5565FB-A8C4-4EC6-BCC0-DD0A2CE82919}">
      <dgm:prSet/>
      <dgm:spPr/>
      <dgm:t>
        <a:bodyPr/>
        <a:lstStyle/>
        <a:p>
          <a:endParaRPr lang="en-US"/>
        </a:p>
      </dgm:t>
    </dgm:pt>
    <dgm:pt modelId="{B211FF8A-720E-42D0-A0D2-71B36CC1BA86}">
      <dgm:prSet/>
      <dgm:spPr/>
      <dgm:t>
        <a:bodyPr/>
        <a:lstStyle/>
        <a:p>
          <a:endParaRPr lang="en-US" dirty="0"/>
        </a:p>
      </dgm:t>
    </dgm:pt>
    <dgm:pt modelId="{2E307C38-C0F4-4BA1-8916-F74BAC723C5C}" type="parTrans" cxnId="{0BB0D502-EE46-4AD5-9095-449C913393A3}">
      <dgm:prSet/>
      <dgm:spPr/>
      <dgm:t>
        <a:bodyPr/>
        <a:lstStyle/>
        <a:p>
          <a:endParaRPr lang="en-US"/>
        </a:p>
      </dgm:t>
    </dgm:pt>
    <dgm:pt modelId="{A83F7E81-928E-48E4-B197-FB5165C99AA5}" type="sibTrans" cxnId="{0BB0D502-EE46-4AD5-9095-449C913393A3}">
      <dgm:prSet/>
      <dgm:spPr/>
      <dgm:t>
        <a:bodyPr/>
        <a:lstStyle/>
        <a:p>
          <a:endParaRPr lang="en-US"/>
        </a:p>
      </dgm:t>
    </dgm:pt>
    <dgm:pt modelId="{882BA5B4-BFD9-4864-BF4F-25279B86A817}">
      <dgm:prSet/>
      <dgm:spPr/>
      <dgm:t>
        <a:bodyPr/>
        <a:lstStyle/>
        <a:p>
          <a:r>
            <a:rPr lang="en-US" dirty="0" err="1"/>
            <a:t>Öğrenim</a:t>
          </a:r>
          <a:r>
            <a:rPr lang="en-US" dirty="0"/>
            <a:t> </a:t>
          </a:r>
          <a:r>
            <a:rPr lang="en-US" dirty="0" err="1"/>
            <a:t>Hareketliliği</a:t>
          </a:r>
          <a:endParaRPr lang="en-US" dirty="0"/>
        </a:p>
      </dgm:t>
    </dgm:pt>
    <dgm:pt modelId="{FE9FE12B-35DD-4A50-9EE1-7A3638B05CB6}" type="parTrans" cxnId="{5CAB66EC-0113-4262-8112-022A2B3DC898}">
      <dgm:prSet/>
      <dgm:spPr/>
      <dgm:t>
        <a:bodyPr/>
        <a:lstStyle/>
        <a:p>
          <a:endParaRPr lang="en-US"/>
        </a:p>
      </dgm:t>
    </dgm:pt>
    <dgm:pt modelId="{606A2D3A-9FF3-4147-80B9-476FB1842EA2}" type="sibTrans" cxnId="{5CAB66EC-0113-4262-8112-022A2B3DC898}">
      <dgm:prSet/>
      <dgm:spPr/>
      <dgm:t>
        <a:bodyPr/>
        <a:lstStyle/>
        <a:p>
          <a:endParaRPr lang="en-US"/>
        </a:p>
      </dgm:t>
    </dgm:pt>
    <dgm:pt modelId="{B95EC212-9EC4-404E-A002-1193DBA19562}">
      <dgm:prSet/>
      <dgm:spPr/>
      <dgm:t>
        <a:bodyPr/>
        <a:lstStyle/>
        <a:p>
          <a:r>
            <a:rPr lang="en-US" dirty="0"/>
            <a:t>Staj </a:t>
          </a:r>
          <a:r>
            <a:rPr lang="en-US" dirty="0" err="1"/>
            <a:t>Hareketliliği</a:t>
          </a:r>
          <a:endParaRPr lang="en-US" dirty="0"/>
        </a:p>
      </dgm:t>
    </dgm:pt>
    <dgm:pt modelId="{48675582-96AA-4B6E-804E-F47BB979401B}" type="parTrans" cxnId="{03B13248-9C0A-44ED-8DEB-CF56554483B3}">
      <dgm:prSet/>
      <dgm:spPr/>
      <dgm:t>
        <a:bodyPr/>
        <a:lstStyle/>
        <a:p>
          <a:endParaRPr lang="en-US"/>
        </a:p>
      </dgm:t>
    </dgm:pt>
    <dgm:pt modelId="{3241A426-BF9C-4635-A3A0-C92826D92FF7}" type="sibTrans" cxnId="{03B13248-9C0A-44ED-8DEB-CF56554483B3}">
      <dgm:prSet/>
      <dgm:spPr/>
      <dgm:t>
        <a:bodyPr/>
        <a:lstStyle/>
        <a:p>
          <a:endParaRPr lang="en-US"/>
        </a:p>
      </dgm:t>
    </dgm:pt>
    <dgm:pt modelId="{0DE2E12A-7C2E-422C-A68F-B9819B428609}">
      <dgm:prSet/>
      <dgm:spPr/>
      <dgm:t>
        <a:bodyPr/>
        <a:lstStyle/>
        <a:p>
          <a:r>
            <a:rPr lang="en-US" dirty="0" err="1"/>
            <a:t>Üniversite</a:t>
          </a:r>
          <a:r>
            <a:rPr lang="en-US" dirty="0"/>
            <a:t> </a:t>
          </a:r>
          <a:r>
            <a:rPr lang="en-US" dirty="0" err="1"/>
            <a:t>ve</a:t>
          </a:r>
          <a:r>
            <a:rPr lang="en-US" dirty="0"/>
            <a:t> </a:t>
          </a:r>
          <a:r>
            <a:rPr lang="en-US" dirty="0">
              <a:hlinkClick xmlns:r="http://schemas.openxmlformats.org/officeDocument/2006/relationships" r:id="rId2"/>
            </a:rPr>
            <a:t>Uluslararası </a:t>
          </a:r>
          <a:r>
            <a:rPr lang="en-US" dirty="0" err="1">
              <a:hlinkClick xmlns:r="http://schemas.openxmlformats.org/officeDocument/2006/relationships" r:id="rId2"/>
            </a:rPr>
            <a:t>İlişkiler</a:t>
          </a:r>
          <a:r>
            <a:rPr lang="en-US" dirty="0">
              <a:hlinkClick xmlns:r="http://schemas.openxmlformats.org/officeDocument/2006/relationships" r:id="rId2"/>
            </a:rPr>
            <a:t> Ofisi </a:t>
          </a:r>
          <a:r>
            <a:rPr lang="en-US" dirty="0" err="1">
              <a:hlinkClick xmlns:r="http://schemas.openxmlformats.org/officeDocument/2006/relationships" r:id="rId2"/>
            </a:rPr>
            <a:t>Koordinatörlüğü</a:t>
          </a:r>
          <a:r>
            <a:rPr lang="en-US" dirty="0">
              <a:hlinkClick xmlns:r="http://schemas.openxmlformats.org/officeDocument/2006/relationships" r:id="rId2"/>
            </a:rPr>
            <a:t> </a:t>
          </a:r>
          <a:r>
            <a:rPr lang="en-US" dirty="0"/>
            <a:t>internet </a:t>
          </a:r>
          <a:r>
            <a:rPr lang="en-US" dirty="0" err="1"/>
            <a:t>sayfalarını</a:t>
          </a:r>
          <a:r>
            <a:rPr lang="en-US" dirty="0"/>
            <a:t> </a:t>
          </a:r>
          <a:r>
            <a:rPr lang="en-US" dirty="0" err="1"/>
            <a:t>takip</a:t>
          </a:r>
          <a:r>
            <a:rPr lang="en-US" dirty="0"/>
            <a:t> </a:t>
          </a:r>
          <a:r>
            <a:rPr lang="en-US" dirty="0" err="1"/>
            <a:t>edin</a:t>
          </a:r>
          <a:r>
            <a:rPr lang="en-US" dirty="0"/>
            <a:t>.</a:t>
          </a:r>
        </a:p>
      </dgm:t>
    </dgm:pt>
    <dgm:pt modelId="{BD329B67-7062-4D2C-8D9C-9B4CA367F7CE}" type="sibTrans" cxnId="{88EAB71D-D871-4157-AA58-FA9F5DC448B5}">
      <dgm:prSet/>
      <dgm:spPr/>
      <dgm:t>
        <a:bodyPr/>
        <a:lstStyle/>
        <a:p>
          <a:endParaRPr lang="en-US"/>
        </a:p>
      </dgm:t>
    </dgm:pt>
    <dgm:pt modelId="{DA15AE7A-2693-480B-BE11-67ADB9D09F95}" type="parTrans" cxnId="{88EAB71D-D871-4157-AA58-FA9F5DC448B5}">
      <dgm:prSet/>
      <dgm:spPr/>
      <dgm:t>
        <a:bodyPr/>
        <a:lstStyle/>
        <a:p>
          <a:endParaRPr lang="en-US"/>
        </a:p>
      </dgm:t>
    </dgm:pt>
    <dgm:pt modelId="{1B0D3984-CC2D-4840-B5AA-89CE5A377096}">
      <dgm:prSet/>
      <dgm:spPr/>
      <dgm:t>
        <a:bodyPr/>
        <a:lstStyle/>
        <a:p>
          <a:r>
            <a:rPr lang="en-US" b="1" dirty="0" err="1">
              <a:hlinkClick xmlns:r="http://schemas.openxmlformats.org/officeDocument/2006/relationships" r:id="rId3"/>
            </a:rPr>
            <a:t>İsteğe</a:t>
          </a:r>
          <a:r>
            <a:rPr lang="en-US" b="1" dirty="0">
              <a:hlinkClick xmlns:r="http://schemas.openxmlformats.org/officeDocument/2006/relationships" r:id="rId3"/>
            </a:rPr>
            <a:t> </a:t>
          </a:r>
          <a:r>
            <a:rPr lang="en-US" b="1" dirty="0" err="1">
              <a:hlinkClick xmlns:r="http://schemas.openxmlformats.org/officeDocument/2006/relationships" r:id="rId3"/>
            </a:rPr>
            <a:t>Bağlı</a:t>
          </a:r>
          <a:r>
            <a:rPr lang="en-US" b="1" dirty="0">
              <a:hlinkClick xmlns:r="http://schemas.openxmlformats.org/officeDocument/2006/relationships" r:id="rId3"/>
            </a:rPr>
            <a:t> Staj</a:t>
          </a:r>
          <a:r>
            <a:rPr lang="en-US" b="1" dirty="0"/>
            <a:t>: </a:t>
          </a:r>
          <a:r>
            <a:rPr lang="en-US" b="0" dirty="0"/>
            <a:t>2 </a:t>
          </a:r>
          <a:r>
            <a:rPr lang="en-US" b="0" dirty="0" err="1"/>
            <a:t>ve</a:t>
          </a:r>
          <a:r>
            <a:rPr lang="en-US" b="0" dirty="0"/>
            <a:t> 3. </a:t>
          </a:r>
          <a:r>
            <a:rPr lang="en-US" b="0" dirty="0" err="1"/>
            <a:t>sınıflarda</a:t>
          </a:r>
          <a:r>
            <a:rPr lang="en-US" b="0" dirty="0"/>
            <a:t>, </a:t>
          </a:r>
          <a:r>
            <a:rPr lang="en-US" b="0" dirty="0" err="1"/>
            <a:t>ders</a:t>
          </a:r>
          <a:r>
            <a:rPr lang="en-US" b="0" dirty="0"/>
            <a:t> </a:t>
          </a:r>
          <a:r>
            <a:rPr lang="en-US" b="0" dirty="0" err="1"/>
            <a:t>dönemi</a:t>
          </a:r>
          <a:r>
            <a:rPr lang="en-US" b="0" dirty="0"/>
            <a:t> </a:t>
          </a:r>
          <a:r>
            <a:rPr lang="en-US" b="0" dirty="0" err="1"/>
            <a:t>dışında</a:t>
          </a:r>
          <a:r>
            <a:rPr lang="en-US" b="0" dirty="0"/>
            <a:t>, </a:t>
          </a:r>
          <a:r>
            <a:rPr lang="en-US" b="0" dirty="0" err="1"/>
            <a:t>yaz</a:t>
          </a:r>
          <a:r>
            <a:rPr lang="en-US" b="0" dirty="0"/>
            <a:t> </a:t>
          </a:r>
          <a:r>
            <a:rPr lang="en-US" b="0" dirty="0" err="1"/>
            <a:t>tatilinde</a:t>
          </a:r>
          <a:endParaRPr lang="en-US" b="0" dirty="0"/>
        </a:p>
      </dgm:t>
    </dgm:pt>
    <dgm:pt modelId="{C8DCC1B4-612C-448D-99C1-81746C3CE8E3}" type="parTrans" cxnId="{1A32D83C-5726-44F9-8DE1-028F2BFBCD9B}">
      <dgm:prSet/>
      <dgm:spPr/>
      <dgm:t>
        <a:bodyPr/>
        <a:lstStyle/>
        <a:p>
          <a:endParaRPr lang="en-US"/>
        </a:p>
      </dgm:t>
    </dgm:pt>
    <dgm:pt modelId="{915FAE96-E0C5-446B-88E8-EDED4D63B7FC}" type="sibTrans" cxnId="{1A32D83C-5726-44F9-8DE1-028F2BFBCD9B}">
      <dgm:prSet/>
      <dgm:spPr/>
      <dgm:t>
        <a:bodyPr/>
        <a:lstStyle/>
        <a:p>
          <a:endParaRPr lang="en-US"/>
        </a:p>
      </dgm:t>
    </dgm:pt>
    <dgm:pt modelId="{DEC2CD40-D6D6-4CDF-9370-14960162E5CC}">
      <dgm:prSet/>
      <dgm:spPr/>
      <dgm:t>
        <a:bodyPr/>
        <a:lstStyle/>
        <a:p>
          <a:r>
            <a:rPr lang="en-US" b="1" dirty="0">
              <a:hlinkClick xmlns:r="http://schemas.openxmlformats.org/officeDocument/2006/relationships" r:id="rId4"/>
            </a:rPr>
            <a:t>Cumhurbaşkanlığı </a:t>
          </a:r>
          <a:r>
            <a:rPr lang="en-US" b="1" dirty="0" err="1">
              <a:hlinkClick xmlns:r="http://schemas.openxmlformats.org/officeDocument/2006/relationships" r:id="rId4"/>
            </a:rPr>
            <a:t>Yetenek</a:t>
          </a:r>
          <a:r>
            <a:rPr lang="en-US" b="1" dirty="0">
              <a:hlinkClick xmlns:r="http://schemas.openxmlformats.org/officeDocument/2006/relationships" r:id="rId4"/>
            </a:rPr>
            <a:t> </a:t>
          </a:r>
          <a:r>
            <a:rPr lang="en-US" b="1" dirty="0" err="1">
              <a:hlinkClick xmlns:r="http://schemas.openxmlformats.org/officeDocument/2006/relationships" r:id="rId4"/>
            </a:rPr>
            <a:t>Kapısı</a:t>
          </a:r>
          <a:endParaRPr lang="en-US" b="1" dirty="0"/>
        </a:p>
      </dgm:t>
    </dgm:pt>
    <dgm:pt modelId="{5533D625-61FD-44F2-994F-E05D6AE9898B}" type="parTrans" cxnId="{069BFBDF-AFA3-49F9-988D-10306484AD38}">
      <dgm:prSet/>
      <dgm:spPr/>
      <dgm:t>
        <a:bodyPr/>
        <a:lstStyle/>
        <a:p>
          <a:endParaRPr lang="en-US"/>
        </a:p>
      </dgm:t>
    </dgm:pt>
    <dgm:pt modelId="{77914549-1150-4AAA-9CCF-186D18B8A7B8}" type="sibTrans" cxnId="{069BFBDF-AFA3-49F9-988D-10306484AD38}">
      <dgm:prSet/>
      <dgm:spPr/>
      <dgm:t>
        <a:bodyPr/>
        <a:lstStyle/>
        <a:p>
          <a:endParaRPr lang="en-US"/>
        </a:p>
      </dgm:t>
    </dgm:pt>
    <dgm:pt modelId="{0C35AB2D-8D2A-4BFE-A71E-AE6654570DEF}">
      <dgm:prSet/>
      <dgm:spPr/>
      <dgm:t>
        <a:bodyPr/>
        <a:lstStyle/>
        <a:p>
          <a:r>
            <a:rPr lang="en-US" b="1" dirty="0" err="1"/>
            <a:t>Sektör</a:t>
          </a:r>
          <a:r>
            <a:rPr lang="en-US" b="1" dirty="0"/>
            <a:t> </a:t>
          </a:r>
          <a:r>
            <a:rPr lang="en-US" b="1" dirty="0" err="1"/>
            <a:t>Beklentileri</a:t>
          </a:r>
          <a:endParaRPr lang="en-US" b="1" dirty="0"/>
        </a:p>
      </dgm:t>
    </dgm:pt>
    <dgm:pt modelId="{EDD7F005-2721-4A89-AE67-CDA3E62752A0}" type="parTrans" cxnId="{42A2A36C-0898-47CA-B2E5-C2EF993594AA}">
      <dgm:prSet/>
      <dgm:spPr/>
      <dgm:t>
        <a:bodyPr/>
        <a:lstStyle/>
        <a:p>
          <a:endParaRPr lang="en-US"/>
        </a:p>
      </dgm:t>
    </dgm:pt>
    <dgm:pt modelId="{E5DFE6DA-09D7-4928-BF6D-7C950C50AC2C}" type="sibTrans" cxnId="{42A2A36C-0898-47CA-B2E5-C2EF993594AA}">
      <dgm:prSet/>
      <dgm:spPr/>
      <dgm:t>
        <a:bodyPr/>
        <a:lstStyle/>
        <a:p>
          <a:endParaRPr lang="en-US"/>
        </a:p>
      </dgm:t>
    </dgm:pt>
    <dgm:pt modelId="{876354AE-591E-405E-A166-BE1406E8FE3A}">
      <dgm:prSet/>
      <dgm:spPr/>
      <dgm:t>
        <a:bodyPr/>
        <a:lstStyle/>
        <a:p>
          <a:r>
            <a:rPr lang="en-US" dirty="0" err="1"/>
            <a:t>İktisat</a:t>
          </a:r>
          <a:r>
            <a:rPr lang="en-US" dirty="0"/>
            <a:t> </a:t>
          </a:r>
          <a:r>
            <a:rPr lang="en-US" dirty="0" err="1"/>
            <a:t>Bölümü</a:t>
          </a:r>
          <a:r>
            <a:rPr lang="en-US" dirty="0"/>
            <a:t> Erasmus </a:t>
          </a:r>
          <a:r>
            <a:rPr lang="en-US" dirty="0" err="1"/>
            <a:t>Koordinatörlüğü</a:t>
          </a:r>
          <a:r>
            <a:rPr lang="en-US" dirty="0"/>
            <a:t>: </a:t>
          </a:r>
        </a:p>
      </dgm:t>
    </dgm:pt>
    <dgm:pt modelId="{861A0C9D-AD74-41A4-ACA4-25CF31BEF536}" type="parTrans" cxnId="{A4C5AC3E-9D1F-4666-8806-655E820BC1CB}">
      <dgm:prSet/>
      <dgm:spPr/>
    </dgm:pt>
    <dgm:pt modelId="{70973D79-88D9-4022-B858-BFDB63404C1A}" type="sibTrans" cxnId="{A4C5AC3E-9D1F-4666-8806-655E820BC1CB}">
      <dgm:prSet/>
      <dgm:spPr/>
    </dgm:pt>
    <dgm:pt modelId="{2CF306D9-6402-4BAF-A7ED-40994D9AFF91}">
      <dgm:prSet/>
      <dgm:spPr/>
      <dgm:t>
        <a:bodyPr/>
        <a:lstStyle/>
        <a:p>
          <a:r>
            <a:rPr lang="en-US" dirty="0"/>
            <a:t>Dr. </a:t>
          </a:r>
          <a:r>
            <a:rPr lang="en-US" dirty="0" err="1"/>
            <a:t>Öğr</a:t>
          </a:r>
          <a:r>
            <a:rPr lang="en-US" dirty="0"/>
            <a:t>. </a:t>
          </a:r>
          <a:r>
            <a:rPr lang="en-US" dirty="0" err="1"/>
            <a:t>Üyesi</a:t>
          </a:r>
          <a:r>
            <a:rPr lang="en-US" dirty="0"/>
            <a:t> Havva Nesrin Tiryaki</a:t>
          </a:r>
        </a:p>
      </dgm:t>
    </dgm:pt>
    <dgm:pt modelId="{5D7421C9-E34B-4196-B082-F1550F6D8E25}" type="parTrans" cxnId="{0A5D0719-9746-4898-A60E-6F316C2C72C5}">
      <dgm:prSet/>
      <dgm:spPr/>
    </dgm:pt>
    <dgm:pt modelId="{2CC06784-E1E6-4473-A047-ADF8B6C08ADD}" type="sibTrans" cxnId="{0A5D0719-9746-4898-A60E-6F316C2C72C5}">
      <dgm:prSet/>
      <dgm:spPr/>
    </dgm:pt>
    <dgm:pt modelId="{7AF861D9-E65C-413D-B755-380333DB6DC0}">
      <dgm:prSet/>
      <dgm:spPr/>
      <dgm:t>
        <a:bodyPr/>
        <a:lstStyle/>
        <a:p>
          <a:r>
            <a:rPr lang="en-US" dirty="0"/>
            <a:t>Dr. </a:t>
          </a:r>
          <a:r>
            <a:rPr lang="en-US" dirty="0" err="1"/>
            <a:t>Öğr</a:t>
          </a:r>
          <a:r>
            <a:rPr lang="en-US" dirty="0"/>
            <a:t>. </a:t>
          </a:r>
          <a:r>
            <a:rPr lang="en-US" dirty="0" err="1"/>
            <a:t>Üyesi</a:t>
          </a:r>
          <a:r>
            <a:rPr lang="en-US" dirty="0"/>
            <a:t> Hüseyin Safa Ünal</a:t>
          </a:r>
        </a:p>
      </dgm:t>
    </dgm:pt>
    <dgm:pt modelId="{F05C072F-D7A4-4502-B706-717476FDD58E}" type="parTrans" cxnId="{B403A1A2-1FD0-4E48-A023-9555C97AE5AC}">
      <dgm:prSet/>
      <dgm:spPr/>
    </dgm:pt>
    <dgm:pt modelId="{95C484BD-0F7D-492E-9751-4E0EEFFCC35F}" type="sibTrans" cxnId="{B403A1A2-1FD0-4E48-A023-9555C97AE5AC}">
      <dgm:prSet/>
      <dgm:spPr/>
    </dgm:pt>
    <dgm:pt modelId="{42067529-645C-8E42-8EFB-3292F657A437}" type="pres">
      <dgm:prSet presAssocID="{2027CF6E-457F-4F70-88BF-E2150792E9FB}" presName="linear" presStyleCnt="0">
        <dgm:presLayoutVars>
          <dgm:dir/>
          <dgm:animLvl val="lvl"/>
          <dgm:resizeHandles val="exact"/>
        </dgm:presLayoutVars>
      </dgm:prSet>
      <dgm:spPr/>
    </dgm:pt>
    <dgm:pt modelId="{0DB07832-05CD-7647-8C62-2E41A4FC21E3}" type="pres">
      <dgm:prSet presAssocID="{C8ACEE77-AE05-4C86-90ED-7DBE35B6AA64}" presName="parentLin" presStyleCnt="0"/>
      <dgm:spPr/>
    </dgm:pt>
    <dgm:pt modelId="{66616DE4-2F63-5A4E-A2AE-98229F58553C}" type="pres">
      <dgm:prSet presAssocID="{C8ACEE77-AE05-4C86-90ED-7DBE35B6AA64}" presName="parentLeftMargin" presStyleLbl="node1" presStyleIdx="0" presStyleCnt="2"/>
      <dgm:spPr/>
    </dgm:pt>
    <dgm:pt modelId="{7035EF46-9A16-944D-B664-BDDEE0A13C6B}" type="pres">
      <dgm:prSet presAssocID="{C8ACEE77-AE05-4C86-90ED-7DBE35B6AA64}" presName="parentText" presStyleLbl="node1" presStyleIdx="0" presStyleCnt="2">
        <dgm:presLayoutVars>
          <dgm:chMax val="0"/>
          <dgm:bulletEnabled val="1"/>
        </dgm:presLayoutVars>
      </dgm:prSet>
      <dgm:spPr/>
    </dgm:pt>
    <dgm:pt modelId="{39378F29-D33B-CA4A-8262-74C20E8A61E1}" type="pres">
      <dgm:prSet presAssocID="{C8ACEE77-AE05-4C86-90ED-7DBE35B6AA64}" presName="negativeSpace" presStyleCnt="0"/>
      <dgm:spPr/>
    </dgm:pt>
    <dgm:pt modelId="{A17381F4-16D9-144D-BA48-6FDA1C629129}" type="pres">
      <dgm:prSet presAssocID="{C8ACEE77-AE05-4C86-90ED-7DBE35B6AA64}" presName="childText" presStyleLbl="conFgAcc1" presStyleIdx="0" presStyleCnt="2">
        <dgm:presLayoutVars>
          <dgm:bulletEnabled val="1"/>
        </dgm:presLayoutVars>
      </dgm:prSet>
      <dgm:spPr/>
    </dgm:pt>
    <dgm:pt modelId="{2A854791-79B4-7245-874D-85AAA76C6BB1}" type="pres">
      <dgm:prSet presAssocID="{39823A14-EB9D-460B-9E4F-AA9E99D44CB8}" presName="spaceBetweenRectangles" presStyleCnt="0"/>
      <dgm:spPr/>
    </dgm:pt>
    <dgm:pt modelId="{CA27EF8D-5838-6747-A8E7-0591A9D8DBCC}" type="pres">
      <dgm:prSet presAssocID="{31433AA1-BE20-4DD5-848E-0AD808B3B417}" presName="parentLin" presStyleCnt="0"/>
      <dgm:spPr/>
    </dgm:pt>
    <dgm:pt modelId="{34FD0A03-3B7E-8342-AF00-3911617F4570}" type="pres">
      <dgm:prSet presAssocID="{31433AA1-BE20-4DD5-848E-0AD808B3B417}" presName="parentLeftMargin" presStyleLbl="node1" presStyleIdx="0" presStyleCnt="2"/>
      <dgm:spPr/>
    </dgm:pt>
    <dgm:pt modelId="{F7D449C7-F8FC-5A44-87EF-E38DD294E01E}" type="pres">
      <dgm:prSet presAssocID="{31433AA1-BE20-4DD5-848E-0AD808B3B417}" presName="parentText" presStyleLbl="node1" presStyleIdx="1" presStyleCnt="2">
        <dgm:presLayoutVars>
          <dgm:chMax val="0"/>
          <dgm:bulletEnabled val="1"/>
        </dgm:presLayoutVars>
      </dgm:prSet>
      <dgm:spPr/>
    </dgm:pt>
    <dgm:pt modelId="{637AC6A6-B0F3-B547-8423-171BBEC04AF6}" type="pres">
      <dgm:prSet presAssocID="{31433AA1-BE20-4DD5-848E-0AD808B3B417}" presName="negativeSpace" presStyleCnt="0"/>
      <dgm:spPr/>
    </dgm:pt>
    <dgm:pt modelId="{E8E1F65C-9F8C-D340-A612-3807139CE990}" type="pres">
      <dgm:prSet presAssocID="{31433AA1-BE20-4DD5-848E-0AD808B3B417}" presName="childText" presStyleLbl="conFgAcc1" presStyleIdx="1" presStyleCnt="2" custLinFactNeighborX="-776" custLinFactNeighborY="-13181">
        <dgm:presLayoutVars>
          <dgm:bulletEnabled val="1"/>
        </dgm:presLayoutVars>
      </dgm:prSet>
      <dgm:spPr/>
    </dgm:pt>
  </dgm:ptLst>
  <dgm:cxnLst>
    <dgm:cxn modelId="{0BB0D502-EE46-4AD5-9095-449C913393A3}" srcId="{31433AA1-BE20-4DD5-848E-0AD808B3B417}" destId="{B211FF8A-720E-42D0-A0D2-71B36CC1BA86}" srcOrd="4" destOrd="0" parTransId="{2E307C38-C0F4-4BA1-8916-F74BAC723C5C}" sibTransId="{A83F7E81-928E-48E4-B197-FB5165C99AA5}"/>
    <dgm:cxn modelId="{5226F717-1051-1847-9EB2-F7B48AACE98F}" type="presOf" srcId="{2027CF6E-457F-4F70-88BF-E2150792E9FB}" destId="{42067529-645C-8E42-8EFB-3292F657A437}" srcOrd="0" destOrd="0" presId="urn:microsoft.com/office/officeart/2005/8/layout/list1"/>
    <dgm:cxn modelId="{0A5D0719-9746-4898-A60E-6F316C2C72C5}" srcId="{876354AE-591E-405E-A166-BE1406E8FE3A}" destId="{2CF306D9-6402-4BAF-A7ED-40994D9AFF91}" srcOrd="0" destOrd="0" parTransId="{5D7421C9-E34B-4196-B082-F1550F6D8E25}" sibTransId="{2CC06784-E1E6-4473-A047-ADF8B6C08ADD}"/>
    <dgm:cxn modelId="{E086BF19-9EE3-6E41-994C-561C33FDF061}" type="presOf" srcId="{9B3FA9B1-BF2A-4C20-9ACB-70697B83D3C9}" destId="{E8E1F65C-9F8C-D340-A612-3807139CE990}" srcOrd="0" destOrd="0" presId="urn:microsoft.com/office/officeart/2005/8/layout/list1"/>
    <dgm:cxn modelId="{88EAB71D-D871-4157-AA58-FA9F5DC448B5}" srcId="{7B03C9E9-2355-403D-B9A2-91C7CAADDACE}" destId="{0DE2E12A-7C2E-422C-A68F-B9819B428609}" srcOrd="2" destOrd="0" parTransId="{DA15AE7A-2693-480B-BE11-67ADB9D09F95}" sibTransId="{BD329B67-7062-4D2C-8D9C-9B4CA367F7CE}"/>
    <dgm:cxn modelId="{006D7C2C-CC03-1F41-9EFC-198C7D0AA42F}" type="presOf" srcId="{C8ACEE77-AE05-4C86-90ED-7DBE35B6AA64}" destId="{66616DE4-2F63-5A4E-A2AE-98229F58553C}" srcOrd="0" destOrd="0" presId="urn:microsoft.com/office/officeart/2005/8/layout/list1"/>
    <dgm:cxn modelId="{33252C32-A058-41F2-AF59-8E8ABEFD257B}" type="presOf" srcId="{0C35AB2D-8D2A-4BFE-A71E-AE6654570DEF}" destId="{E8E1F65C-9F8C-D340-A612-3807139CE990}" srcOrd="0" destOrd="1" presId="urn:microsoft.com/office/officeart/2005/8/layout/list1"/>
    <dgm:cxn modelId="{0EEA1C3C-4755-4C77-B13A-40F140BD3F6A}" type="presOf" srcId="{2CF306D9-6402-4BAF-A7ED-40994D9AFF91}" destId="{A17381F4-16D9-144D-BA48-6FDA1C629129}" srcOrd="0" destOrd="5" presId="urn:microsoft.com/office/officeart/2005/8/layout/list1"/>
    <dgm:cxn modelId="{1A32D83C-5726-44F9-8DE1-028F2BFBCD9B}" srcId="{31433AA1-BE20-4DD5-848E-0AD808B3B417}" destId="{1B0D3984-CC2D-4840-B5AA-89CE5A377096}" srcOrd="2" destOrd="0" parTransId="{C8DCC1B4-612C-448D-99C1-81746C3CE8E3}" sibTransId="{915FAE96-E0C5-446B-88E8-EDED4D63B7FC}"/>
    <dgm:cxn modelId="{A4C5AC3E-9D1F-4666-8806-655E820BC1CB}" srcId="{C8ACEE77-AE05-4C86-90ED-7DBE35B6AA64}" destId="{876354AE-591E-405E-A166-BE1406E8FE3A}" srcOrd="1" destOrd="0" parTransId="{861A0C9D-AD74-41A4-ACA4-25CF31BEF536}" sibTransId="{70973D79-88D9-4022-B858-BFDB63404C1A}"/>
    <dgm:cxn modelId="{B756D15B-C3F8-4142-91EC-406E205B543F}" type="presOf" srcId="{1B0D3984-CC2D-4840-B5AA-89CE5A377096}" destId="{E8E1F65C-9F8C-D340-A612-3807139CE990}" srcOrd="0" destOrd="2" presId="urn:microsoft.com/office/officeart/2005/8/layout/list1"/>
    <dgm:cxn modelId="{F6DF715D-757E-4545-9ED0-46EF37018724}" type="presOf" srcId="{B95EC212-9EC4-404E-A002-1193DBA19562}" destId="{A17381F4-16D9-144D-BA48-6FDA1C629129}" srcOrd="0" destOrd="2" presId="urn:microsoft.com/office/officeart/2005/8/layout/list1"/>
    <dgm:cxn modelId="{5E3B1A61-954B-4E1F-9A66-7FDBC66A71AB}" type="presOf" srcId="{DEC2CD40-D6D6-4CDF-9370-14960162E5CC}" destId="{E8E1F65C-9F8C-D340-A612-3807139CE990}" srcOrd="0" destOrd="3" presId="urn:microsoft.com/office/officeart/2005/8/layout/list1"/>
    <dgm:cxn modelId="{13E24F65-66B3-4265-ACC4-CC583422F22E}" type="presOf" srcId="{0DE2E12A-7C2E-422C-A68F-B9819B428609}" destId="{A17381F4-16D9-144D-BA48-6FDA1C629129}" srcOrd="0" destOrd="3" presId="urn:microsoft.com/office/officeart/2005/8/layout/list1"/>
    <dgm:cxn modelId="{B7445D46-CC9E-42E2-97A6-C4112B141EE6}" type="presOf" srcId="{7AF861D9-E65C-413D-B755-380333DB6DC0}" destId="{A17381F4-16D9-144D-BA48-6FDA1C629129}" srcOrd="0" destOrd="6" presId="urn:microsoft.com/office/officeart/2005/8/layout/list1"/>
    <dgm:cxn modelId="{03B13248-9C0A-44ED-8DEB-CF56554483B3}" srcId="{7B03C9E9-2355-403D-B9A2-91C7CAADDACE}" destId="{B95EC212-9EC4-404E-A002-1193DBA19562}" srcOrd="1" destOrd="0" parTransId="{48675582-96AA-4B6E-804E-F47BB979401B}" sibTransId="{3241A426-BF9C-4635-A3A0-C92826D92FF7}"/>
    <dgm:cxn modelId="{42A2A36C-0898-47CA-B2E5-C2EF993594AA}" srcId="{31433AA1-BE20-4DD5-848E-0AD808B3B417}" destId="{0C35AB2D-8D2A-4BFE-A71E-AE6654570DEF}" srcOrd="1" destOrd="0" parTransId="{EDD7F005-2721-4A89-AE67-CDA3E62752A0}" sibTransId="{E5DFE6DA-09D7-4928-BF6D-7C950C50AC2C}"/>
    <dgm:cxn modelId="{7E780952-BEE5-451D-87BC-7E1CC2D8EF97}" type="presOf" srcId="{876354AE-591E-405E-A166-BE1406E8FE3A}" destId="{A17381F4-16D9-144D-BA48-6FDA1C629129}" srcOrd="0" destOrd="4" presId="urn:microsoft.com/office/officeart/2005/8/layout/list1"/>
    <dgm:cxn modelId="{B7774C76-BA70-0B4B-A181-A2AC9DFE44F4}" type="presOf" srcId="{7B03C9E9-2355-403D-B9A2-91C7CAADDACE}" destId="{A17381F4-16D9-144D-BA48-6FDA1C629129}" srcOrd="0" destOrd="0" presId="urn:microsoft.com/office/officeart/2005/8/layout/list1"/>
    <dgm:cxn modelId="{7F046A59-4D32-466B-9771-7DB2C8E52817}" srcId="{2027CF6E-457F-4F70-88BF-E2150792E9FB}" destId="{C8ACEE77-AE05-4C86-90ED-7DBE35B6AA64}" srcOrd="0" destOrd="0" parTransId="{2125DD13-F08D-417B-AF5B-4965180313CB}" sibTransId="{39823A14-EB9D-460B-9E4F-AA9E99D44CB8}"/>
    <dgm:cxn modelId="{56845588-ED5D-9248-B4AC-13A54E31AA5A}" type="presOf" srcId="{B211FF8A-720E-42D0-A0D2-71B36CC1BA86}" destId="{E8E1F65C-9F8C-D340-A612-3807139CE990}" srcOrd="0" destOrd="4" presId="urn:microsoft.com/office/officeart/2005/8/layout/list1"/>
    <dgm:cxn modelId="{5A742E96-4122-4A2E-95C3-B15C8BAD3B28}" srcId="{2027CF6E-457F-4F70-88BF-E2150792E9FB}" destId="{31433AA1-BE20-4DD5-848E-0AD808B3B417}" srcOrd="1" destOrd="0" parTransId="{4653F0FF-5A76-4AEB-8EA7-E633F65769DA}" sibTransId="{DDED23C7-3EBB-4DC2-BA78-22725B8A1036}"/>
    <dgm:cxn modelId="{B403A1A2-1FD0-4E48-A023-9555C97AE5AC}" srcId="{876354AE-591E-405E-A166-BE1406E8FE3A}" destId="{7AF861D9-E65C-413D-B755-380333DB6DC0}" srcOrd="1" destOrd="0" parTransId="{F05C072F-D7A4-4502-B706-717476FDD58E}" sibTransId="{95C484BD-0F7D-492E-9751-4E0EEFFCC35F}"/>
    <dgm:cxn modelId="{25A39EB8-8BFD-0E48-BF65-F917D202DA44}" type="presOf" srcId="{C8ACEE77-AE05-4C86-90ED-7DBE35B6AA64}" destId="{7035EF46-9A16-944D-B664-BDDEE0A13C6B}" srcOrd="1" destOrd="0" presId="urn:microsoft.com/office/officeart/2005/8/layout/list1"/>
    <dgm:cxn modelId="{0AC5CAC0-00DB-46B7-A2AA-04840C760113}" srcId="{C8ACEE77-AE05-4C86-90ED-7DBE35B6AA64}" destId="{7B03C9E9-2355-403D-B9A2-91C7CAADDACE}" srcOrd="0" destOrd="0" parTransId="{EBF2D5D6-2FF0-4602-BF53-DA652190C8C0}" sibTransId="{278A2CE9-8346-4770-8726-554CB0217BD0}"/>
    <dgm:cxn modelId="{E463EBD0-854A-431C-A528-991EAA0E591F}" type="presOf" srcId="{882BA5B4-BFD9-4864-BF4F-25279B86A817}" destId="{A17381F4-16D9-144D-BA48-6FDA1C629129}" srcOrd="0" destOrd="1" presId="urn:microsoft.com/office/officeart/2005/8/layout/list1"/>
    <dgm:cxn modelId="{BA86C3D1-7A1A-F642-BF89-EB1AF1EFCB7A}" type="presOf" srcId="{31433AA1-BE20-4DD5-848E-0AD808B3B417}" destId="{34FD0A03-3B7E-8342-AF00-3911617F4570}" srcOrd="0" destOrd="0" presId="urn:microsoft.com/office/officeart/2005/8/layout/list1"/>
    <dgm:cxn modelId="{069BFBDF-AFA3-49F9-988D-10306484AD38}" srcId="{31433AA1-BE20-4DD5-848E-0AD808B3B417}" destId="{DEC2CD40-D6D6-4CDF-9370-14960162E5CC}" srcOrd="3" destOrd="0" parTransId="{5533D625-61FD-44F2-994F-E05D6AE9898B}" sibTransId="{77914549-1150-4AAA-9CCF-186D18B8A7B8}"/>
    <dgm:cxn modelId="{5D9484E0-E2C8-E245-98CE-413525D5632B}" type="presOf" srcId="{31433AA1-BE20-4DD5-848E-0AD808B3B417}" destId="{F7D449C7-F8FC-5A44-87EF-E38DD294E01E}" srcOrd="1" destOrd="0" presId="urn:microsoft.com/office/officeart/2005/8/layout/list1"/>
    <dgm:cxn modelId="{5CAB66EC-0113-4262-8112-022A2B3DC898}" srcId="{7B03C9E9-2355-403D-B9A2-91C7CAADDACE}" destId="{882BA5B4-BFD9-4864-BF4F-25279B86A817}" srcOrd="0" destOrd="0" parTransId="{FE9FE12B-35DD-4A50-9EE1-7A3638B05CB6}" sibTransId="{606A2D3A-9FF3-4147-80B9-476FB1842EA2}"/>
    <dgm:cxn modelId="{4A5565FB-A8C4-4EC6-BCC0-DD0A2CE82919}" srcId="{31433AA1-BE20-4DD5-848E-0AD808B3B417}" destId="{9B3FA9B1-BF2A-4C20-9ACB-70697B83D3C9}" srcOrd="0" destOrd="0" parTransId="{A50C51E7-A091-4B53-9371-F4B43AE8B383}" sibTransId="{454BB3DF-7958-4B48-BE51-49DB76A23870}"/>
    <dgm:cxn modelId="{D6C3E26F-FFC5-D84D-A727-085437CF9F6C}" type="presParOf" srcId="{42067529-645C-8E42-8EFB-3292F657A437}" destId="{0DB07832-05CD-7647-8C62-2E41A4FC21E3}" srcOrd="0" destOrd="0" presId="urn:microsoft.com/office/officeart/2005/8/layout/list1"/>
    <dgm:cxn modelId="{8BE6EAF3-F3A6-1D43-8867-29A05F96EE47}" type="presParOf" srcId="{0DB07832-05CD-7647-8C62-2E41A4FC21E3}" destId="{66616DE4-2F63-5A4E-A2AE-98229F58553C}" srcOrd="0" destOrd="0" presId="urn:microsoft.com/office/officeart/2005/8/layout/list1"/>
    <dgm:cxn modelId="{2B15EC55-D508-DB4B-8D43-303D7590B609}" type="presParOf" srcId="{0DB07832-05CD-7647-8C62-2E41A4FC21E3}" destId="{7035EF46-9A16-944D-B664-BDDEE0A13C6B}" srcOrd="1" destOrd="0" presId="urn:microsoft.com/office/officeart/2005/8/layout/list1"/>
    <dgm:cxn modelId="{E56816F5-137F-8B4E-BBCB-0E82D079AA28}" type="presParOf" srcId="{42067529-645C-8E42-8EFB-3292F657A437}" destId="{39378F29-D33B-CA4A-8262-74C20E8A61E1}" srcOrd="1" destOrd="0" presId="urn:microsoft.com/office/officeart/2005/8/layout/list1"/>
    <dgm:cxn modelId="{FEAB318E-FF95-CA43-B5CB-47F0502ED788}" type="presParOf" srcId="{42067529-645C-8E42-8EFB-3292F657A437}" destId="{A17381F4-16D9-144D-BA48-6FDA1C629129}" srcOrd="2" destOrd="0" presId="urn:microsoft.com/office/officeart/2005/8/layout/list1"/>
    <dgm:cxn modelId="{A6FC8533-C87B-E64E-89B6-94D2BD2E3CBE}" type="presParOf" srcId="{42067529-645C-8E42-8EFB-3292F657A437}" destId="{2A854791-79B4-7245-874D-85AAA76C6BB1}" srcOrd="3" destOrd="0" presId="urn:microsoft.com/office/officeart/2005/8/layout/list1"/>
    <dgm:cxn modelId="{0D2DFCF3-9415-954C-A6E7-C510217F364A}" type="presParOf" srcId="{42067529-645C-8E42-8EFB-3292F657A437}" destId="{CA27EF8D-5838-6747-A8E7-0591A9D8DBCC}" srcOrd="4" destOrd="0" presId="urn:microsoft.com/office/officeart/2005/8/layout/list1"/>
    <dgm:cxn modelId="{192674D8-7DFB-C94D-9E63-521A9542E13D}" type="presParOf" srcId="{CA27EF8D-5838-6747-A8E7-0591A9D8DBCC}" destId="{34FD0A03-3B7E-8342-AF00-3911617F4570}" srcOrd="0" destOrd="0" presId="urn:microsoft.com/office/officeart/2005/8/layout/list1"/>
    <dgm:cxn modelId="{88F9CF1D-7F72-1C4C-9D24-E27A83DC3F53}" type="presParOf" srcId="{CA27EF8D-5838-6747-A8E7-0591A9D8DBCC}" destId="{F7D449C7-F8FC-5A44-87EF-E38DD294E01E}" srcOrd="1" destOrd="0" presId="urn:microsoft.com/office/officeart/2005/8/layout/list1"/>
    <dgm:cxn modelId="{CB4C5652-FD26-C743-81E0-8B63A3462DB0}" type="presParOf" srcId="{42067529-645C-8E42-8EFB-3292F657A437}" destId="{637AC6A6-B0F3-B547-8423-171BBEC04AF6}" srcOrd="5" destOrd="0" presId="urn:microsoft.com/office/officeart/2005/8/layout/list1"/>
    <dgm:cxn modelId="{B5B326AA-848A-2742-9A42-7810B9FF695B}" type="presParOf" srcId="{42067529-645C-8E42-8EFB-3292F657A437}" destId="{E8E1F65C-9F8C-D340-A612-3807139CE990}"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6BF339-28BE-2443-94E7-755A4C20D6ED}">
      <dsp:nvSpPr>
        <dsp:cNvPr id="0" name=""/>
        <dsp:cNvSpPr/>
      </dsp:nvSpPr>
      <dsp:spPr>
        <a:xfrm>
          <a:off x="0" y="308555"/>
          <a:ext cx="6797675" cy="1299375"/>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7575" tIns="312420" rIns="527575" bIns="106680" numCol="1" spcCol="1270" anchor="t" anchorCtr="0">
          <a:noAutofit/>
        </a:bodyPr>
        <a:lstStyle/>
        <a:p>
          <a:pPr marL="114300" lvl="1" indent="-114300" algn="just" defTabSz="666750">
            <a:lnSpc>
              <a:spcPct val="90000"/>
            </a:lnSpc>
            <a:spcBef>
              <a:spcPct val="0"/>
            </a:spcBef>
            <a:spcAft>
              <a:spcPct val="15000"/>
            </a:spcAft>
            <a:buChar char="•"/>
          </a:pPr>
          <a:r>
            <a:rPr lang="en-US" sz="1500" b="1" kern="1200" dirty="0" err="1"/>
            <a:t>Temel</a:t>
          </a:r>
          <a:r>
            <a:rPr lang="en-US" sz="1500" b="1" kern="1200" dirty="0"/>
            <a:t> </a:t>
          </a:r>
          <a:r>
            <a:rPr lang="en-US" sz="1500" b="1" kern="1200" dirty="0" err="1"/>
            <a:t>Dersleri</a:t>
          </a:r>
          <a:r>
            <a:rPr lang="en-US" sz="1500" b="1" kern="1200" dirty="0"/>
            <a:t> İyi </a:t>
          </a:r>
          <a:r>
            <a:rPr lang="en-US" sz="1500" b="1" kern="1200" dirty="0" err="1"/>
            <a:t>Öğrenin</a:t>
          </a:r>
          <a:r>
            <a:rPr lang="en-US" sz="1500" kern="1200" dirty="0"/>
            <a:t>: </a:t>
          </a:r>
          <a:r>
            <a:rPr lang="en-US" sz="1500" kern="1200" dirty="0" err="1"/>
            <a:t>Mikroekonomi</a:t>
          </a:r>
          <a:r>
            <a:rPr lang="en-US" sz="1500" kern="1200" dirty="0"/>
            <a:t>, </a:t>
          </a:r>
          <a:r>
            <a:rPr lang="en-US" sz="1500" kern="1200" dirty="0" err="1"/>
            <a:t>Makroekonomi</a:t>
          </a:r>
          <a:r>
            <a:rPr lang="en-US" sz="1500" kern="1200" dirty="0"/>
            <a:t> </a:t>
          </a:r>
          <a:r>
            <a:rPr lang="en-US" sz="1500" kern="1200" dirty="0" err="1"/>
            <a:t>gibi</a:t>
          </a:r>
          <a:r>
            <a:rPr lang="en-US" sz="1500" kern="1200" dirty="0"/>
            <a:t> </a:t>
          </a:r>
          <a:r>
            <a:rPr lang="en-US" sz="1500" kern="1200" dirty="0" err="1"/>
            <a:t>dersler</a:t>
          </a:r>
          <a:r>
            <a:rPr lang="en-US" sz="1500" kern="1200" dirty="0"/>
            <a:t> </a:t>
          </a:r>
          <a:r>
            <a:rPr lang="en-US" sz="1500" kern="1200" dirty="0" err="1"/>
            <a:t>gelecekteki</a:t>
          </a:r>
          <a:r>
            <a:rPr lang="en-US" sz="1500" kern="1200" dirty="0"/>
            <a:t> </a:t>
          </a:r>
          <a:r>
            <a:rPr lang="en-US" sz="1500" kern="1200" dirty="0" err="1"/>
            <a:t>başarı</a:t>
          </a:r>
          <a:r>
            <a:rPr lang="en-US" sz="1500" kern="1200" dirty="0"/>
            <a:t> </a:t>
          </a:r>
          <a:r>
            <a:rPr lang="en-US" sz="1500" kern="1200" dirty="0" err="1"/>
            <a:t>için</a:t>
          </a:r>
          <a:r>
            <a:rPr lang="en-US" sz="1500" kern="1200" dirty="0"/>
            <a:t> </a:t>
          </a:r>
          <a:r>
            <a:rPr lang="en-US" sz="1500" kern="1200" dirty="0" err="1"/>
            <a:t>kritik</a:t>
          </a:r>
          <a:r>
            <a:rPr lang="en-US" sz="1500" kern="1200" dirty="0"/>
            <a:t>.</a:t>
          </a:r>
        </a:p>
        <a:p>
          <a:pPr marL="114300" lvl="1" indent="-114300" algn="just" defTabSz="666750">
            <a:lnSpc>
              <a:spcPct val="90000"/>
            </a:lnSpc>
            <a:spcBef>
              <a:spcPct val="0"/>
            </a:spcBef>
            <a:spcAft>
              <a:spcPct val="15000"/>
            </a:spcAft>
            <a:buChar char="•"/>
          </a:pPr>
          <a:r>
            <a:rPr lang="en-US" sz="1500" b="1" kern="1200" dirty="0" err="1"/>
            <a:t>Düzenli</a:t>
          </a:r>
          <a:r>
            <a:rPr lang="en-US" sz="1500" b="1" kern="1200" dirty="0"/>
            <a:t> </a:t>
          </a:r>
          <a:r>
            <a:rPr lang="en-US" sz="1500" b="1" kern="1200" dirty="0" err="1"/>
            <a:t>Çalışma</a:t>
          </a:r>
          <a:r>
            <a:rPr lang="en-US" sz="1500" kern="1200" dirty="0"/>
            <a:t>: </a:t>
          </a:r>
          <a:r>
            <a:rPr lang="en-US" sz="1500" kern="1200" dirty="0" err="1"/>
            <a:t>Dersleri</a:t>
          </a:r>
          <a:r>
            <a:rPr lang="en-US" sz="1500" kern="1200" dirty="0"/>
            <a:t> </a:t>
          </a:r>
          <a:r>
            <a:rPr lang="en-US" sz="1500" kern="1200" dirty="0" err="1"/>
            <a:t>kaçırmadan</a:t>
          </a:r>
          <a:r>
            <a:rPr lang="en-US" sz="1500" kern="1200" dirty="0"/>
            <a:t>, </a:t>
          </a:r>
          <a:r>
            <a:rPr lang="en-US" sz="1500" kern="1200" dirty="0" err="1"/>
            <a:t>düzenli</a:t>
          </a:r>
          <a:r>
            <a:rPr lang="en-US" sz="1500" kern="1200" dirty="0"/>
            <a:t> </a:t>
          </a:r>
          <a:r>
            <a:rPr lang="en-US" sz="1500" kern="1200" dirty="0" err="1"/>
            <a:t>tekrar</a:t>
          </a:r>
          <a:r>
            <a:rPr lang="en-US" sz="1500" kern="1200" dirty="0"/>
            <a:t> </a:t>
          </a:r>
          <a:r>
            <a:rPr lang="en-US" sz="1500" kern="1200" dirty="0" err="1"/>
            <a:t>ve</a:t>
          </a:r>
          <a:r>
            <a:rPr lang="en-US" sz="1500" kern="1200" dirty="0"/>
            <a:t> </a:t>
          </a:r>
          <a:r>
            <a:rPr lang="en-US" sz="1500" kern="1200" dirty="0" err="1"/>
            <a:t>ödev</a:t>
          </a:r>
          <a:r>
            <a:rPr lang="en-US" sz="1500" kern="1200" dirty="0"/>
            <a:t> </a:t>
          </a:r>
          <a:r>
            <a:rPr lang="en-US" sz="1500" kern="1200" dirty="0" err="1"/>
            <a:t>takibi</a:t>
          </a:r>
          <a:r>
            <a:rPr lang="en-US" sz="1500" kern="1200" dirty="0"/>
            <a:t> </a:t>
          </a:r>
          <a:r>
            <a:rPr lang="en-US" sz="1500" kern="1200" dirty="0" err="1"/>
            <a:t>yapın</a:t>
          </a:r>
          <a:r>
            <a:rPr lang="en-US" sz="1500" kern="1200" dirty="0"/>
            <a:t>.</a:t>
          </a:r>
        </a:p>
      </dsp:txBody>
      <dsp:txXfrm>
        <a:off x="0" y="308555"/>
        <a:ext cx="6797675" cy="1299375"/>
      </dsp:txXfrm>
    </dsp:sp>
    <dsp:sp modelId="{9F02D0A8-80BD-C542-B0FF-DDC7513C58EC}">
      <dsp:nvSpPr>
        <dsp:cNvPr id="0" name=""/>
        <dsp:cNvSpPr/>
      </dsp:nvSpPr>
      <dsp:spPr>
        <a:xfrm>
          <a:off x="339883" y="87155"/>
          <a:ext cx="4758372" cy="4428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855" tIns="0" rIns="179855" bIns="0" numCol="1" spcCol="1270" anchor="ctr" anchorCtr="0">
          <a:noAutofit/>
        </a:bodyPr>
        <a:lstStyle/>
        <a:p>
          <a:pPr marL="0" lvl="0" indent="0" algn="l" defTabSz="666750">
            <a:lnSpc>
              <a:spcPct val="90000"/>
            </a:lnSpc>
            <a:spcBef>
              <a:spcPct val="0"/>
            </a:spcBef>
            <a:spcAft>
              <a:spcPct val="35000"/>
            </a:spcAft>
            <a:buNone/>
          </a:pPr>
          <a:r>
            <a:rPr lang="en-US" sz="1500" b="1" kern="1200" dirty="0" err="1"/>
            <a:t>Başlangıç</a:t>
          </a:r>
          <a:r>
            <a:rPr lang="en-US" sz="1500" b="1" kern="1200" dirty="0"/>
            <a:t> </a:t>
          </a:r>
          <a:r>
            <a:rPr lang="en-US" sz="1500" b="1" kern="1200" dirty="0" err="1"/>
            <a:t>Önemlidir</a:t>
          </a:r>
          <a:endParaRPr lang="en-US" sz="1500" kern="1200" dirty="0"/>
        </a:p>
      </dsp:txBody>
      <dsp:txXfrm>
        <a:off x="361499" y="108771"/>
        <a:ext cx="4715140" cy="399568"/>
      </dsp:txXfrm>
    </dsp:sp>
    <dsp:sp modelId="{02FFCB8E-0C0E-6749-A00C-376AE1125588}">
      <dsp:nvSpPr>
        <dsp:cNvPr id="0" name=""/>
        <dsp:cNvSpPr/>
      </dsp:nvSpPr>
      <dsp:spPr>
        <a:xfrm>
          <a:off x="0" y="1910331"/>
          <a:ext cx="6797675" cy="108675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7575" tIns="312420" rIns="527575" bIns="106680" numCol="1" spcCol="1270" anchor="t" anchorCtr="0">
          <a:noAutofit/>
        </a:bodyPr>
        <a:lstStyle/>
        <a:p>
          <a:pPr marL="114300" lvl="1" indent="-114300" algn="just" defTabSz="666750">
            <a:lnSpc>
              <a:spcPct val="90000"/>
            </a:lnSpc>
            <a:spcBef>
              <a:spcPct val="0"/>
            </a:spcBef>
            <a:spcAft>
              <a:spcPct val="15000"/>
            </a:spcAft>
            <a:buChar char="•"/>
          </a:pPr>
          <a:r>
            <a:rPr lang="en-US" sz="1500" b="1" kern="1200" dirty="0"/>
            <a:t>Ders </a:t>
          </a:r>
          <a:r>
            <a:rPr lang="en-US" sz="1500" b="1" kern="1200" dirty="0" err="1"/>
            <a:t>Programınızı</a:t>
          </a:r>
          <a:r>
            <a:rPr lang="en-US" sz="1500" b="1" kern="1200" dirty="0"/>
            <a:t> </a:t>
          </a:r>
          <a:r>
            <a:rPr lang="en-US" sz="1500" b="1" kern="1200" dirty="0" err="1"/>
            <a:t>Düzenleyin</a:t>
          </a:r>
          <a:r>
            <a:rPr lang="en-US" sz="1500" kern="1200" dirty="0"/>
            <a:t>: </a:t>
          </a:r>
          <a:r>
            <a:rPr lang="en-US" sz="1500" kern="1200" dirty="0" err="1"/>
            <a:t>Günlük</a:t>
          </a:r>
          <a:r>
            <a:rPr lang="en-US" sz="1500" kern="1200" dirty="0"/>
            <a:t> </a:t>
          </a:r>
          <a:r>
            <a:rPr lang="en-US" sz="1500" kern="1200" dirty="0" err="1"/>
            <a:t>çalışma</a:t>
          </a:r>
          <a:r>
            <a:rPr lang="en-US" sz="1500" kern="1200" dirty="0"/>
            <a:t> </a:t>
          </a:r>
          <a:r>
            <a:rPr lang="en-US" sz="1500" kern="1200" dirty="0" err="1"/>
            <a:t>saatleri</a:t>
          </a:r>
          <a:r>
            <a:rPr lang="en-US" sz="1500" kern="1200" dirty="0"/>
            <a:t> </a:t>
          </a:r>
          <a:r>
            <a:rPr lang="en-US" sz="1500" kern="1200" dirty="0" err="1"/>
            <a:t>belirleyin</a:t>
          </a:r>
          <a:r>
            <a:rPr lang="en-US" sz="1500" kern="1200" dirty="0"/>
            <a:t>.</a:t>
          </a:r>
        </a:p>
        <a:p>
          <a:pPr marL="114300" lvl="1" indent="-114300" algn="just" defTabSz="666750">
            <a:lnSpc>
              <a:spcPct val="90000"/>
            </a:lnSpc>
            <a:spcBef>
              <a:spcPct val="0"/>
            </a:spcBef>
            <a:spcAft>
              <a:spcPct val="15000"/>
            </a:spcAft>
            <a:buChar char="•"/>
          </a:pPr>
          <a:r>
            <a:rPr lang="en-US" sz="1500" b="1" kern="1200" dirty="0" err="1"/>
            <a:t>Sosyal</a:t>
          </a:r>
          <a:r>
            <a:rPr lang="en-US" sz="1500" b="1" kern="1200" dirty="0"/>
            <a:t> </a:t>
          </a:r>
          <a:r>
            <a:rPr lang="en-US" sz="1500" b="1" kern="1200" dirty="0" err="1"/>
            <a:t>ve</a:t>
          </a:r>
          <a:r>
            <a:rPr lang="en-US" sz="1500" b="1" kern="1200" dirty="0"/>
            <a:t> </a:t>
          </a:r>
          <a:r>
            <a:rPr lang="en-US" sz="1500" b="1" kern="1200" dirty="0" err="1"/>
            <a:t>Akademik</a:t>
          </a:r>
          <a:r>
            <a:rPr lang="en-US" sz="1500" b="1" kern="1200" dirty="0"/>
            <a:t> </a:t>
          </a:r>
          <a:r>
            <a:rPr lang="en-US" sz="1500" b="1" kern="1200" dirty="0" err="1"/>
            <a:t>Dengesi</a:t>
          </a:r>
          <a:r>
            <a:rPr lang="en-US" sz="1500" kern="1200" dirty="0"/>
            <a:t>: </a:t>
          </a:r>
          <a:r>
            <a:rPr lang="en-US" sz="1500" kern="1200" dirty="0" err="1"/>
            <a:t>Etkinliklere</a:t>
          </a:r>
          <a:r>
            <a:rPr lang="en-US" sz="1500" kern="1200" dirty="0"/>
            <a:t> </a:t>
          </a:r>
          <a:r>
            <a:rPr lang="en-US" sz="1500" kern="1200" dirty="0" err="1"/>
            <a:t>katılın</a:t>
          </a:r>
          <a:r>
            <a:rPr lang="en-US" sz="1500" kern="1200" dirty="0"/>
            <a:t>, </a:t>
          </a:r>
          <a:r>
            <a:rPr lang="en-US" sz="1500" kern="1200" dirty="0" err="1"/>
            <a:t>ancak</a:t>
          </a:r>
          <a:r>
            <a:rPr lang="en-US" sz="1500" kern="1200" dirty="0"/>
            <a:t> </a:t>
          </a:r>
          <a:r>
            <a:rPr lang="en-US" sz="1500" kern="1200" dirty="0" err="1"/>
            <a:t>derslerinizi</a:t>
          </a:r>
          <a:r>
            <a:rPr lang="en-US" sz="1500" kern="1200" dirty="0"/>
            <a:t> </a:t>
          </a:r>
          <a:r>
            <a:rPr lang="en-US" sz="1500" kern="1200" dirty="0" err="1"/>
            <a:t>aksatmayın</a:t>
          </a:r>
          <a:r>
            <a:rPr lang="en-US" sz="1500" kern="1200" dirty="0"/>
            <a:t>.</a:t>
          </a:r>
        </a:p>
      </dsp:txBody>
      <dsp:txXfrm>
        <a:off x="0" y="1910331"/>
        <a:ext cx="6797675" cy="1086750"/>
      </dsp:txXfrm>
    </dsp:sp>
    <dsp:sp modelId="{D0B9FB87-A270-474A-9502-52F0D8F94AF5}">
      <dsp:nvSpPr>
        <dsp:cNvPr id="0" name=""/>
        <dsp:cNvSpPr/>
      </dsp:nvSpPr>
      <dsp:spPr>
        <a:xfrm>
          <a:off x="339883" y="1688931"/>
          <a:ext cx="4758372" cy="4428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855" tIns="0" rIns="179855" bIns="0" numCol="1" spcCol="1270" anchor="ctr" anchorCtr="0">
          <a:noAutofit/>
        </a:bodyPr>
        <a:lstStyle/>
        <a:p>
          <a:pPr marL="0" lvl="0" indent="0" algn="l" defTabSz="666750">
            <a:lnSpc>
              <a:spcPct val="90000"/>
            </a:lnSpc>
            <a:spcBef>
              <a:spcPct val="0"/>
            </a:spcBef>
            <a:spcAft>
              <a:spcPct val="35000"/>
            </a:spcAft>
            <a:buNone/>
          </a:pPr>
          <a:r>
            <a:rPr lang="en-US" sz="1500" b="1" kern="1200"/>
            <a:t>Zamanı İyi Yönetin</a:t>
          </a:r>
          <a:endParaRPr lang="en-US" sz="1500" kern="1200"/>
        </a:p>
      </dsp:txBody>
      <dsp:txXfrm>
        <a:off x="361499" y="1710547"/>
        <a:ext cx="4715140" cy="399568"/>
      </dsp:txXfrm>
    </dsp:sp>
    <dsp:sp modelId="{4E71C104-100A-0E41-A9D6-798B05A98ECD}">
      <dsp:nvSpPr>
        <dsp:cNvPr id="0" name=""/>
        <dsp:cNvSpPr/>
      </dsp:nvSpPr>
      <dsp:spPr>
        <a:xfrm>
          <a:off x="0" y="3299481"/>
          <a:ext cx="6797675" cy="874125"/>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7575" tIns="312420" rIns="527575" bIns="106680" numCol="1" spcCol="1270" anchor="t" anchorCtr="0">
          <a:noAutofit/>
        </a:bodyPr>
        <a:lstStyle/>
        <a:p>
          <a:pPr marL="114300" lvl="1" indent="-114300" algn="l" defTabSz="666750">
            <a:lnSpc>
              <a:spcPct val="90000"/>
            </a:lnSpc>
            <a:spcBef>
              <a:spcPct val="0"/>
            </a:spcBef>
            <a:spcAft>
              <a:spcPct val="15000"/>
            </a:spcAft>
            <a:buChar char="•"/>
          </a:pPr>
          <a:r>
            <a:rPr lang="en-US" sz="1500" b="1" kern="1200" dirty="0" err="1"/>
            <a:t>Kütüphane</a:t>
          </a:r>
          <a:r>
            <a:rPr lang="en-US" sz="1500" b="1" kern="1200" dirty="0"/>
            <a:t> </a:t>
          </a:r>
          <a:r>
            <a:rPr lang="en-US" sz="1500" b="1" kern="1200" dirty="0" err="1"/>
            <a:t>ve</a:t>
          </a:r>
          <a:r>
            <a:rPr lang="en-US" sz="1500" b="1" kern="1200" dirty="0"/>
            <a:t> Online </a:t>
          </a:r>
          <a:r>
            <a:rPr lang="en-US" sz="1500" b="1" kern="1200" dirty="0" err="1"/>
            <a:t>Kaynaklar</a:t>
          </a:r>
          <a:r>
            <a:rPr lang="en-US" sz="1500" kern="1200" dirty="0"/>
            <a:t>: </a:t>
          </a:r>
          <a:r>
            <a:rPr lang="en-US" sz="1500" kern="1200" dirty="0" err="1"/>
            <a:t>Geniş</a:t>
          </a:r>
          <a:r>
            <a:rPr lang="en-US" sz="1500" kern="1200" dirty="0"/>
            <a:t> </a:t>
          </a:r>
          <a:r>
            <a:rPr lang="en-US" sz="1500" kern="1200" dirty="0" err="1"/>
            <a:t>kaynaklara</a:t>
          </a:r>
          <a:r>
            <a:rPr lang="en-US" sz="1500" kern="1200" dirty="0"/>
            <a:t> </a:t>
          </a:r>
          <a:r>
            <a:rPr lang="en-US" sz="1500" kern="1200" dirty="0" err="1"/>
            <a:t>erişim</a:t>
          </a:r>
          <a:r>
            <a:rPr lang="en-US" sz="1500" kern="1200" dirty="0"/>
            <a:t> </a:t>
          </a:r>
          <a:r>
            <a:rPr lang="en-US" sz="1500" kern="1200" dirty="0" err="1"/>
            <a:t>sağlayın</a:t>
          </a:r>
          <a:r>
            <a:rPr lang="en-US" sz="1500" kern="1200" dirty="0"/>
            <a:t>.</a:t>
          </a:r>
        </a:p>
        <a:p>
          <a:pPr marL="114300" lvl="1" indent="-114300" algn="l" defTabSz="666750">
            <a:lnSpc>
              <a:spcPct val="90000"/>
            </a:lnSpc>
            <a:spcBef>
              <a:spcPct val="0"/>
            </a:spcBef>
            <a:spcAft>
              <a:spcPct val="15000"/>
            </a:spcAft>
            <a:buChar char="•"/>
          </a:pPr>
          <a:r>
            <a:rPr lang="en-US" sz="1500" b="1" kern="1200"/>
            <a:t>Akademik Destek</a:t>
          </a:r>
          <a:r>
            <a:rPr lang="en-US" sz="1500" kern="1200"/>
            <a:t>: Hocalarınızla iletişim kurmaktan çekinmeyin.</a:t>
          </a:r>
        </a:p>
      </dsp:txBody>
      <dsp:txXfrm>
        <a:off x="0" y="3299481"/>
        <a:ext cx="6797675" cy="874125"/>
      </dsp:txXfrm>
    </dsp:sp>
    <dsp:sp modelId="{DB85F421-14D4-D844-BEBC-66CACB1EBAB1}">
      <dsp:nvSpPr>
        <dsp:cNvPr id="0" name=""/>
        <dsp:cNvSpPr/>
      </dsp:nvSpPr>
      <dsp:spPr>
        <a:xfrm>
          <a:off x="339883" y="3078081"/>
          <a:ext cx="4758372" cy="4428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855" tIns="0" rIns="179855" bIns="0" numCol="1" spcCol="1270" anchor="ctr" anchorCtr="0">
          <a:noAutofit/>
        </a:bodyPr>
        <a:lstStyle/>
        <a:p>
          <a:pPr marL="0" lvl="0" indent="0" algn="l" defTabSz="666750">
            <a:lnSpc>
              <a:spcPct val="90000"/>
            </a:lnSpc>
            <a:spcBef>
              <a:spcPct val="0"/>
            </a:spcBef>
            <a:spcAft>
              <a:spcPct val="35000"/>
            </a:spcAft>
            <a:buNone/>
          </a:pPr>
          <a:r>
            <a:rPr lang="en-US" sz="1500" b="1" kern="1200"/>
            <a:t>Kaynakları Verimli Kullanın</a:t>
          </a:r>
          <a:endParaRPr lang="en-US" sz="1500" kern="1200"/>
        </a:p>
      </dsp:txBody>
      <dsp:txXfrm>
        <a:off x="361499" y="3099697"/>
        <a:ext cx="4715140" cy="399568"/>
      </dsp:txXfrm>
    </dsp:sp>
    <dsp:sp modelId="{CBCC241B-338F-3D4B-9312-F248E1567E76}">
      <dsp:nvSpPr>
        <dsp:cNvPr id="0" name=""/>
        <dsp:cNvSpPr/>
      </dsp:nvSpPr>
      <dsp:spPr>
        <a:xfrm>
          <a:off x="0" y="4476006"/>
          <a:ext cx="6797675" cy="108675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7575" tIns="312420" rIns="527575" bIns="106680" numCol="1" spcCol="1270" anchor="t" anchorCtr="0">
          <a:noAutofit/>
        </a:bodyPr>
        <a:lstStyle/>
        <a:p>
          <a:pPr marL="114300" lvl="1" indent="-114300" algn="l" defTabSz="666750">
            <a:lnSpc>
              <a:spcPct val="90000"/>
            </a:lnSpc>
            <a:spcBef>
              <a:spcPct val="0"/>
            </a:spcBef>
            <a:spcAft>
              <a:spcPct val="15000"/>
            </a:spcAft>
            <a:buChar char="•"/>
          </a:pPr>
          <a:r>
            <a:rPr lang="en-US" sz="1500" b="1" kern="1200"/>
            <a:t>Aktif Katılım</a:t>
          </a:r>
          <a:r>
            <a:rPr lang="en-US" sz="1500" kern="1200"/>
            <a:t>: Derste soru sormaktan çekinmeyin, tartışmalara katılın.</a:t>
          </a:r>
        </a:p>
        <a:p>
          <a:pPr marL="114300" lvl="1" indent="-114300" algn="just" defTabSz="666750">
            <a:lnSpc>
              <a:spcPct val="90000"/>
            </a:lnSpc>
            <a:spcBef>
              <a:spcPct val="0"/>
            </a:spcBef>
            <a:spcAft>
              <a:spcPct val="15000"/>
            </a:spcAft>
            <a:buChar char="•"/>
          </a:pPr>
          <a:r>
            <a:rPr lang="en-US" sz="1500" b="1" kern="1200" dirty="0" err="1"/>
            <a:t>Gruplarla</a:t>
          </a:r>
          <a:r>
            <a:rPr lang="en-US" sz="1500" b="1" kern="1200" dirty="0"/>
            <a:t> </a:t>
          </a:r>
          <a:r>
            <a:rPr lang="en-US" sz="1500" b="1" kern="1200" dirty="0" err="1"/>
            <a:t>Çalışma</a:t>
          </a:r>
          <a:r>
            <a:rPr lang="en-US" sz="1500" kern="1200" dirty="0"/>
            <a:t>: </a:t>
          </a:r>
          <a:r>
            <a:rPr lang="en-US" sz="1500" kern="1200" dirty="0" err="1"/>
            <a:t>Grup</a:t>
          </a:r>
          <a:r>
            <a:rPr lang="en-US" sz="1500" kern="1200" dirty="0"/>
            <a:t> </a:t>
          </a:r>
          <a:r>
            <a:rPr lang="en-US" sz="1500" kern="1200" dirty="0" err="1"/>
            <a:t>projelerinde</a:t>
          </a:r>
          <a:r>
            <a:rPr lang="en-US" sz="1500" kern="1200" dirty="0"/>
            <a:t> </a:t>
          </a:r>
          <a:r>
            <a:rPr lang="en-US" sz="1500" kern="1200" dirty="0" err="1"/>
            <a:t>aktif</a:t>
          </a:r>
          <a:r>
            <a:rPr lang="en-US" sz="1500" kern="1200" dirty="0"/>
            <a:t> </a:t>
          </a:r>
          <a:r>
            <a:rPr lang="en-US" sz="1500" kern="1200" dirty="0" err="1"/>
            <a:t>rol</a:t>
          </a:r>
          <a:r>
            <a:rPr lang="en-US" sz="1500" kern="1200" dirty="0"/>
            <a:t> </a:t>
          </a:r>
          <a:r>
            <a:rPr lang="en-US" sz="1500" kern="1200" dirty="0" err="1"/>
            <a:t>alarak</a:t>
          </a:r>
          <a:r>
            <a:rPr lang="en-US" sz="1500" kern="1200" dirty="0"/>
            <a:t> hem </a:t>
          </a:r>
          <a:r>
            <a:rPr lang="en-US" sz="1500" kern="1200" dirty="0" err="1"/>
            <a:t>öğrenin</a:t>
          </a:r>
          <a:r>
            <a:rPr lang="en-US" sz="1500" kern="1200" dirty="0"/>
            <a:t> hem de </a:t>
          </a:r>
          <a:r>
            <a:rPr lang="en-US" sz="1500" kern="1200" dirty="0" err="1"/>
            <a:t>sosyalleşin</a:t>
          </a:r>
          <a:r>
            <a:rPr lang="en-US" sz="1500" kern="1200" dirty="0"/>
            <a:t>.</a:t>
          </a:r>
        </a:p>
      </dsp:txBody>
      <dsp:txXfrm>
        <a:off x="0" y="4476006"/>
        <a:ext cx="6797675" cy="1086750"/>
      </dsp:txXfrm>
    </dsp:sp>
    <dsp:sp modelId="{DB7FB377-E5C3-7249-B8AC-D3E1333E04B3}">
      <dsp:nvSpPr>
        <dsp:cNvPr id="0" name=""/>
        <dsp:cNvSpPr/>
      </dsp:nvSpPr>
      <dsp:spPr>
        <a:xfrm>
          <a:off x="339883" y="4254606"/>
          <a:ext cx="4758372" cy="4428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855" tIns="0" rIns="179855" bIns="0" numCol="1" spcCol="1270" anchor="ctr" anchorCtr="0">
          <a:noAutofit/>
        </a:bodyPr>
        <a:lstStyle/>
        <a:p>
          <a:pPr marL="0" lvl="0" indent="0" algn="l" defTabSz="666750">
            <a:lnSpc>
              <a:spcPct val="90000"/>
            </a:lnSpc>
            <a:spcBef>
              <a:spcPct val="0"/>
            </a:spcBef>
            <a:spcAft>
              <a:spcPct val="35000"/>
            </a:spcAft>
            <a:buNone/>
          </a:pPr>
          <a:r>
            <a:rPr lang="en-US" sz="1500" b="1" kern="1200"/>
            <a:t>Sınıf İçi Katılım</a:t>
          </a:r>
          <a:endParaRPr lang="en-US" sz="1500" kern="1200"/>
        </a:p>
      </dsp:txBody>
      <dsp:txXfrm>
        <a:off x="361499" y="4276222"/>
        <a:ext cx="4715140" cy="3995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7381F4-16D9-144D-BA48-6FDA1C629129}">
      <dsp:nvSpPr>
        <dsp:cNvPr id="0" name=""/>
        <dsp:cNvSpPr/>
      </dsp:nvSpPr>
      <dsp:spPr>
        <a:xfrm>
          <a:off x="0" y="392795"/>
          <a:ext cx="6797675" cy="13860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7575" tIns="333248" rIns="527575" bIns="113792" numCol="1" spcCol="1270" anchor="t" anchorCtr="0">
          <a:noAutofit/>
        </a:bodyPr>
        <a:lstStyle/>
        <a:p>
          <a:pPr marL="171450" lvl="1" indent="-171450" algn="l" defTabSz="711200">
            <a:lnSpc>
              <a:spcPct val="90000"/>
            </a:lnSpc>
            <a:spcBef>
              <a:spcPct val="0"/>
            </a:spcBef>
            <a:spcAft>
              <a:spcPct val="15000"/>
            </a:spcAft>
            <a:buChar char="•"/>
          </a:pPr>
          <a:r>
            <a:rPr lang="en-US" sz="1600" b="1" kern="1200" dirty="0" err="1"/>
            <a:t>Kariyer</a:t>
          </a:r>
          <a:r>
            <a:rPr lang="en-US" sz="1600" b="1" kern="1200" dirty="0"/>
            <a:t> </a:t>
          </a:r>
          <a:r>
            <a:rPr lang="en-US" sz="1600" b="1" kern="1200" dirty="0" err="1"/>
            <a:t>Hedefleri</a:t>
          </a:r>
          <a:r>
            <a:rPr lang="en-US" sz="1600" b="1" kern="1200" dirty="0"/>
            <a:t> </a:t>
          </a:r>
          <a:r>
            <a:rPr lang="en-US" sz="1600" b="1" kern="1200" dirty="0" err="1"/>
            <a:t>Belirleyin</a:t>
          </a:r>
          <a:r>
            <a:rPr lang="en-US" sz="1600" kern="1200" dirty="0"/>
            <a:t>: </a:t>
          </a:r>
          <a:r>
            <a:rPr lang="en-US" sz="1600" kern="1200" dirty="0" err="1"/>
            <a:t>Nereye</a:t>
          </a:r>
          <a:r>
            <a:rPr lang="en-US" sz="1600" kern="1200" dirty="0"/>
            <a:t> </a:t>
          </a:r>
          <a:r>
            <a:rPr lang="en-US" sz="1600" kern="1200" dirty="0" err="1"/>
            <a:t>gitmek</a:t>
          </a:r>
          <a:r>
            <a:rPr lang="en-US" sz="1600" kern="1200" dirty="0"/>
            <a:t> </a:t>
          </a:r>
          <a:r>
            <a:rPr lang="en-US" sz="1600" kern="1200" dirty="0" err="1"/>
            <a:t>istediğinizi</a:t>
          </a:r>
          <a:r>
            <a:rPr lang="en-US" sz="1600" kern="1200" dirty="0"/>
            <a:t> </a:t>
          </a:r>
          <a:r>
            <a:rPr lang="en-US" sz="1600" kern="1200" dirty="0" err="1"/>
            <a:t>erkenden</a:t>
          </a:r>
          <a:r>
            <a:rPr lang="en-US" sz="1600" kern="1200" dirty="0"/>
            <a:t> </a:t>
          </a:r>
          <a:r>
            <a:rPr lang="en-US" sz="1600" kern="1200" dirty="0" err="1"/>
            <a:t>belirleyin</a:t>
          </a:r>
          <a:r>
            <a:rPr lang="en-US" sz="1600" kern="1200" dirty="0"/>
            <a:t>.</a:t>
          </a:r>
        </a:p>
        <a:p>
          <a:pPr marL="171450" lvl="1" indent="-171450" algn="l" defTabSz="711200">
            <a:lnSpc>
              <a:spcPct val="90000"/>
            </a:lnSpc>
            <a:spcBef>
              <a:spcPct val="0"/>
            </a:spcBef>
            <a:spcAft>
              <a:spcPct val="15000"/>
            </a:spcAft>
            <a:buChar char="•"/>
          </a:pPr>
          <a:r>
            <a:rPr lang="en-US" sz="1600" b="1" kern="1200"/>
            <a:t>Gelişen İktisat Alanlarını Takip Edin</a:t>
          </a:r>
          <a:r>
            <a:rPr lang="en-US" sz="1600" kern="1200"/>
            <a:t>: Teknoloji, sürdürülebilirlik gibi alanlara ilgi gösterin.</a:t>
          </a:r>
        </a:p>
      </dsp:txBody>
      <dsp:txXfrm>
        <a:off x="0" y="392795"/>
        <a:ext cx="6797675" cy="1386000"/>
      </dsp:txXfrm>
    </dsp:sp>
    <dsp:sp modelId="{7035EF46-9A16-944D-B664-BDDEE0A13C6B}">
      <dsp:nvSpPr>
        <dsp:cNvPr id="0" name=""/>
        <dsp:cNvSpPr/>
      </dsp:nvSpPr>
      <dsp:spPr>
        <a:xfrm>
          <a:off x="339883" y="156635"/>
          <a:ext cx="4758372" cy="47232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855" tIns="0" rIns="179855" bIns="0" numCol="1" spcCol="1270" anchor="ctr" anchorCtr="0">
          <a:noAutofit/>
        </a:bodyPr>
        <a:lstStyle/>
        <a:p>
          <a:pPr marL="0" lvl="0" indent="0" algn="l" defTabSz="711200">
            <a:lnSpc>
              <a:spcPct val="90000"/>
            </a:lnSpc>
            <a:spcBef>
              <a:spcPct val="0"/>
            </a:spcBef>
            <a:spcAft>
              <a:spcPct val="35000"/>
            </a:spcAft>
            <a:buNone/>
          </a:pPr>
          <a:r>
            <a:rPr lang="en-US" sz="1600" b="1" kern="1200"/>
            <a:t>İlk Yıldan İtibaren Geleceğinizi Planlayın</a:t>
          </a:r>
          <a:endParaRPr lang="en-US" sz="1600" kern="1200"/>
        </a:p>
      </dsp:txBody>
      <dsp:txXfrm>
        <a:off x="362940" y="179692"/>
        <a:ext cx="4712258" cy="426206"/>
      </dsp:txXfrm>
    </dsp:sp>
    <dsp:sp modelId="{40E3D857-D3AA-8D4E-A37D-28BEADEAF691}">
      <dsp:nvSpPr>
        <dsp:cNvPr id="0" name=""/>
        <dsp:cNvSpPr/>
      </dsp:nvSpPr>
      <dsp:spPr>
        <a:xfrm>
          <a:off x="0" y="2101356"/>
          <a:ext cx="6797675" cy="9072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7575" tIns="333248" rIns="527575" bIns="113792" numCol="1" spcCol="1270" anchor="t" anchorCtr="0">
          <a:noAutofit/>
        </a:bodyPr>
        <a:lstStyle/>
        <a:p>
          <a:pPr marL="171450" lvl="1" indent="-171450" algn="l" defTabSz="711200">
            <a:lnSpc>
              <a:spcPct val="90000"/>
            </a:lnSpc>
            <a:spcBef>
              <a:spcPct val="0"/>
            </a:spcBef>
            <a:spcAft>
              <a:spcPct val="15000"/>
            </a:spcAft>
            <a:buChar char="•"/>
          </a:pPr>
          <a:r>
            <a:rPr lang="en-US" sz="1600" b="1" kern="1200" dirty="0"/>
            <a:t>Erasmus, </a:t>
          </a:r>
          <a:r>
            <a:rPr lang="en-US" sz="1600" b="1" kern="1200" dirty="0" err="1"/>
            <a:t>Farabi</a:t>
          </a:r>
          <a:r>
            <a:rPr lang="en-US" sz="1600" b="1" kern="1200" dirty="0"/>
            <a:t> </a:t>
          </a:r>
          <a:r>
            <a:rPr lang="en-US" sz="1600" b="1" kern="1200" dirty="0" err="1"/>
            <a:t>ve</a:t>
          </a:r>
          <a:r>
            <a:rPr lang="en-US" sz="1600" b="1" kern="1200" dirty="0"/>
            <a:t> Mevlana</a:t>
          </a:r>
          <a:r>
            <a:rPr lang="en-US" sz="1600" kern="1200" dirty="0"/>
            <a:t>: Uluslararası </a:t>
          </a:r>
          <a:r>
            <a:rPr lang="en-US" sz="1600" kern="1200" dirty="0" err="1"/>
            <a:t>deneyim</a:t>
          </a:r>
          <a:r>
            <a:rPr lang="en-US" sz="1600" kern="1200" dirty="0"/>
            <a:t>, </a:t>
          </a:r>
          <a:r>
            <a:rPr lang="en-US" sz="1600" kern="1200" dirty="0" err="1"/>
            <a:t>dil</a:t>
          </a:r>
          <a:r>
            <a:rPr lang="en-US" sz="1600" kern="1200" dirty="0"/>
            <a:t> </a:t>
          </a:r>
          <a:r>
            <a:rPr lang="en-US" sz="1600" kern="1200" dirty="0" err="1"/>
            <a:t>öğrenimi</a:t>
          </a:r>
          <a:r>
            <a:rPr lang="en-US" sz="1600" kern="1200" dirty="0"/>
            <a:t> </a:t>
          </a:r>
          <a:r>
            <a:rPr lang="en-US" sz="1600" kern="1200" dirty="0" err="1"/>
            <a:t>ve</a:t>
          </a:r>
          <a:r>
            <a:rPr lang="en-US" sz="1600" kern="1200" dirty="0"/>
            <a:t> </a:t>
          </a:r>
          <a:r>
            <a:rPr lang="en-US" sz="1600" kern="1200" dirty="0" err="1"/>
            <a:t>kültürel</a:t>
          </a:r>
          <a:r>
            <a:rPr lang="en-US" sz="1600" kern="1200" dirty="0"/>
            <a:t> </a:t>
          </a:r>
          <a:r>
            <a:rPr lang="en-US" sz="1600" kern="1200" dirty="0" err="1"/>
            <a:t>zenginlik</a:t>
          </a:r>
          <a:r>
            <a:rPr lang="en-US" sz="1600" kern="1200" dirty="0"/>
            <a:t>.</a:t>
          </a:r>
        </a:p>
      </dsp:txBody>
      <dsp:txXfrm>
        <a:off x="0" y="2101356"/>
        <a:ext cx="6797675" cy="907200"/>
      </dsp:txXfrm>
    </dsp:sp>
    <dsp:sp modelId="{169C3F8D-0619-9D44-B883-2EF0E6099879}">
      <dsp:nvSpPr>
        <dsp:cNvPr id="0" name=""/>
        <dsp:cNvSpPr/>
      </dsp:nvSpPr>
      <dsp:spPr>
        <a:xfrm>
          <a:off x="339883" y="1865195"/>
          <a:ext cx="4758372" cy="47232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855" tIns="0" rIns="179855" bIns="0" numCol="1" spcCol="1270" anchor="ctr" anchorCtr="0">
          <a:noAutofit/>
        </a:bodyPr>
        <a:lstStyle/>
        <a:p>
          <a:pPr marL="0" lvl="0" indent="0" algn="l" defTabSz="711200">
            <a:lnSpc>
              <a:spcPct val="90000"/>
            </a:lnSpc>
            <a:spcBef>
              <a:spcPct val="0"/>
            </a:spcBef>
            <a:spcAft>
              <a:spcPct val="35000"/>
            </a:spcAft>
            <a:buNone/>
          </a:pPr>
          <a:r>
            <a:rPr lang="en-US" sz="1600" b="1" kern="1200"/>
            <a:t>Değişim Programları</a:t>
          </a:r>
          <a:endParaRPr lang="en-US" sz="1600" kern="1200"/>
        </a:p>
      </dsp:txBody>
      <dsp:txXfrm>
        <a:off x="362940" y="1888252"/>
        <a:ext cx="4712258" cy="426206"/>
      </dsp:txXfrm>
    </dsp:sp>
    <dsp:sp modelId="{30398646-F954-1543-B4AD-BC1FDB8C90FE}">
      <dsp:nvSpPr>
        <dsp:cNvPr id="0" name=""/>
        <dsp:cNvSpPr/>
      </dsp:nvSpPr>
      <dsp:spPr>
        <a:xfrm>
          <a:off x="0" y="3331116"/>
          <a:ext cx="6797675" cy="6804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7575" tIns="333248" rIns="527575" bIns="113792" numCol="1" spcCol="1270" anchor="t" anchorCtr="0">
          <a:noAutofit/>
        </a:bodyPr>
        <a:lstStyle/>
        <a:p>
          <a:pPr marL="171450" lvl="1" indent="-171450" algn="l" defTabSz="711200">
            <a:lnSpc>
              <a:spcPct val="90000"/>
            </a:lnSpc>
            <a:spcBef>
              <a:spcPct val="0"/>
            </a:spcBef>
            <a:spcAft>
              <a:spcPct val="15000"/>
            </a:spcAft>
            <a:buChar char="•"/>
          </a:pPr>
          <a:r>
            <a:rPr lang="en-US" sz="1600" b="1" kern="1200"/>
            <a:t>İngilizce Bilgisi</a:t>
          </a:r>
          <a:r>
            <a:rPr lang="en-US" sz="1600" kern="1200"/>
            <a:t>: Akademik ve mesleki başarı için kritik.</a:t>
          </a:r>
        </a:p>
      </dsp:txBody>
      <dsp:txXfrm>
        <a:off x="0" y="3331116"/>
        <a:ext cx="6797675" cy="680400"/>
      </dsp:txXfrm>
    </dsp:sp>
    <dsp:sp modelId="{04F2EFA3-CAA3-414E-8320-0C582EC6F21D}">
      <dsp:nvSpPr>
        <dsp:cNvPr id="0" name=""/>
        <dsp:cNvSpPr/>
      </dsp:nvSpPr>
      <dsp:spPr>
        <a:xfrm>
          <a:off x="339883" y="3094956"/>
          <a:ext cx="4758372" cy="47232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855" tIns="0" rIns="179855" bIns="0" numCol="1" spcCol="1270" anchor="ctr" anchorCtr="0">
          <a:noAutofit/>
        </a:bodyPr>
        <a:lstStyle/>
        <a:p>
          <a:pPr marL="0" lvl="0" indent="0" algn="l" defTabSz="711200">
            <a:lnSpc>
              <a:spcPct val="90000"/>
            </a:lnSpc>
            <a:spcBef>
              <a:spcPct val="0"/>
            </a:spcBef>
            <a:spcAft>
              <a:spcPct val="35000"/>
            </a:spcAft>
            <a:buNone/>
          </a:pPr>
          <a:r>
            <a:rPr lang="en-US" sz="1600" b="1" kern="1200"/>
            <a:t>Dil Öğrenmeye Önem Verin</a:t>
          </a:r>
          <a:endParaRPr lang="en-US" sz="1600" kern="1200"/>
        </a:p>
      </dsp:txBody>
      <dsp:txXfrm>
        <a:off x="362940" y="3118013"/>
        <a:ext cx="4712258" cy="426206"/>
      </dsp:txXfrm>
    </dsp:sp>
    <dsp:sp modelId="{E8E1F65C-9F8C-D340-A612-3807139CE990}">
      <dsp:nvSpPr>
        <dsp:cNvPr id="0" name=""/>
        <dsp:cNvSpPr/>
      </dsp:nvSpPr>
      <dsp:spPr>
        <a:xfrm>
          <a:off x="0" y="4334076"/>
          <a:ext cx="6797675" cy="11592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7575" tIns="333248" rIns="527575" bIns="113792" numCol="1" spcCol="1270" anchor="t" anchorCtr="0">
          <a:noAutofit/>
        </a:bodyPr>
        <a:lstStyle/>
        <a:p>
          <a:pPr marL="171450" lvl="1" indent="-171450" algn="l" defTabSz="711200">
            <a:lnSpc>
              <a:spcPct val="90000"/>
            </a:lnSpc>
            <a:spcBef>
              <a:spcPct val="0"/>
            </a:spcBef>
            <a:spcAft>
              <a:spcPct val="15000"/>
            </a:spcAft>
            <a:buChar char="•"/>
          </a:pPr>
          <a:r>
            <a:rPr lang="en-US" sz="1600" b="1" kern="1200"/>
            <a:t>Erken Deneyim Kazanın</a:t>
          </a:r>
          <a:r>
            <a:rPr lang="en-US" sz="1600" kern="1200"/>
            <a:t>: Gönüllü stajlar ve projelerde yer alın.</a:t>
          </a:r>
        </a:p>
        <a:p>
          <a:pPr marL="171450" lvl="1" indent="-171450" algn="l" defTabSz="711200">
            <a:lnSpc>
              <a:spcPct val="90000"/>
            </a:lnSpc>
            <a:spcBef>
              <a:spcPct val="0"/>
            </a:spcBef>
            <a:spcAft>
              <a:spcPct val="15000"/>
            </a:spcAft>
            <a:buChar char="•"/>
          </a:pPr>
          <a:r>
            <a:rPr lang="en-US" sz="1600" b="1" kern="1200"/>
            <a:t>CV’nizi Güçlendirin</a:t>
          </a:r>
          <a:r>
            <a:rPr lang="en-US" sz="1600" kern="1200"/>
            <a:t>: Kariyerinizde fark yaratmak için erkenden adım atın.</a:t>
          </a:r>
        </a:p>
      </dsp:txBody>
      <dsp:txXfrm>
        <a:off x="0" y="4334076"/>
        <a:ext cx="6797675" cy="1159200"/>
      </dsp:txXfrm>
    </dsp:sp>
    <dsp:sp modelId="{F7D449C7-F8FC-5A44-87EF-E38DD294E01E}">
      <dsp:nvSpPr>
        <dsp:cNvPr id="0" name=""/>
        <dsp:cNvSpPr/>
      </dsp:nvSpPr>
      <dsp:spPr>
        <a:xfrm>
          <a:off x="339883" y="4097916"/>
          <a:ext cx="4758372" cy="47232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855" tIns="0" rIns="179855" bIns="0" numCol="1" spcCol="1270" anchor="ctr" anchorCtr="0">
          <a:noAutofit/>
        </a:bodyPr>
        <a:lstStyle/>
        <a:p>
          <a:pPr marL="0" lvl="0" indent="0" algn="l" defTabSz="711200">
            <a:lnSpc>
              <a:spcPct val="90000"/>
            </a:lnSpc>
            <a:spcBef>
              <a:spcPct val="0"/>
            </a:spcBef>
            <a:spcAft>
              <a:spcPct val="35000"/>
            </a:spcAft>
            <a:buNone/>
          </a:pPr>
          <a:r>
            <a:rPr lang="en-US" sz="1600" b="1" kern="1200" dirty="0" err="1"/>
            <a:t>Gönüllü</a:t>
          </a:r>
          <a:r>
            <a:rPr lang="en-US" sz="1600" b="1" kern="1200" dirty="0"/>
            <a:t> Staj </a:t>
          </a:r>
          <a:r>
            <a:rPr lang="en-US" sz="1600" b="1" kern="1200" dirty="0" err="1"/>
            <a:t>ve</a:t>
          </a:r>
          <a:r>
            <a:rPr lang="en-US" sz="1600" b="1" kern="1200" dirty="0"/>
            <a:t> </a:t>
          </a:r>
          <a:r>
            <a:rPr lang="en-US" sz="1600" b="1" kern="1200" dirty="0" err="1"/>
            <a:t>Projeler</a:t>
          </a:r>
          <a:endParaRPr lang="en-US" sz="1600" kern="1200" dirty="0"/>
        </a:p>
      </dsp:txBody>
      <dsp:txXfrm>
        <a:off x="362940" y="4120973"/>
        <a:ext cx="4712258" cy="42620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7381F4-16D9-144D-BA48-6FDA1C629129}">
      <dsp:nvSpPr>
        <dsp:cNvPr id="0" name=""/>
        <dsp:cNvSpPr/>
      </dsp:nvSpPr>
      <dsp:spPr>
        <a:xfrm>
          <a:off x="0" y="194480"/>
          <a:ext cx="6797675" cy="58275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7575" tIns="208280" rIns="527575" bIns="71120" numCol="1" spcCol="1270" anchor="t" anchorCtr="0">
          <a:noAutofit/>
        </a:bodyPr>
        <a:lstStyle/>
        <a:p>
          <a:pPr marL="57150" lvl="1" indent="-57150" algn="l" defTabSz="444500">
            <a:lnSpc>
              <a:spcPct val="90000"/>
            </a:lnSpc>
            <a:spcBef>
              <a:spcPct val="0"/>
            </a:spcBef>
            <a:spcAft>
              <a:spcPct val="15000"/>
            </a:spcAft>
            <a:buChar char="•"/>
          </a:pPr>
          <a:r>
            <a:rPr lang="en-US" sz="1000" b="1" kern="1200" dirty="0" err="1"/>
            <a:t>Deneyimli</a:t>
          </a:r>
          <a:r>
            <a:rPr lang="en-US" sz="1000" b="1" kern="1200" dirty="0"/>
            <a:t> </a:t>
          </a:r>
          <a:r>
            <a:rPr lang="en-US" sz="1000" b="1" kern="1200" dirty="0" err="1"/>
            <a:t>akademik</a:t>
          </a:r>
          <a:r>
            <a:rPr lang="en-US" sz="1000" b="1" kern="1200" dirty="0"/>
            <a:t> </a:t>
          </a:r>
          <a:r>
            <a:rPr lang="en-US" sz="1000" b="1" kern="1200" dirty="0" err="1"/>
            <a:t>personel</a:t>
          </a:r>
          <a:r>
            <a:rPr lang="en-US" sz="1000" kern="1200" dirty="0"/>
            <a:t>: 7 </a:t>
          </a:r>
          <a:r>
            <a:rPr lang="en-US" sz="1000" kern="1200" dirty="0" err="1"/>
            <a:t>Profesör</a:t>
          </a:r>
          <a:r>
            <a:rPr lang="en-US" sz="1000" kern="1200" dirty="0"/>
            <a:t>, 4 </a:t>
          </a:r>
          <a:r>
            <a:rPr lang="en-US" sz="1000" kern="1200" dirty="0" err="1"/>
            <a:t>Doçent</a:t>
          </a:r>
          <a:r>
            <a:rPr lang="en-US" sz="1000" kern="1200" dirty="0"/>
            <a:t>, 4 Dr. </a:t>
          </a:r>
          <a:r>
            <a:rPr lang="en-US" sz="1000" kern="1200" dirty="0" err="1"/>
            <a:t>Öğretim</a:t>
          </a:r>
          <a:r>
            <a:rPr lang="en-US" sz="1000" kern="1200" dirty="0"/>
            <a:t> </a:t>
          </a:r>
          <a:r>
            <a:rPr lang="en-US" sz="1000" kern="1200" dirty="0" err="1"/>
            <a:t>Üyesi</a:t>
          </a:r>
          <a:r>
            <a:rPr lang="en-US" sz="1000" kern="1200" dirty="0"/>
            <a:t>, 3 </a:t>
          </a:r>
          <a:r>
            <a:rPr lang="en-US" sz="1000" kern="1200" dirty="0" err="1"/>
            <a:t>Araştırma</a:t>
          </a:r>
          <a:r>
            <a:rPr lang="en-US" sz="1000" kern="1200" dirty="0"/>
            <a:t> </a:t>
          </a:r>
          <a:r>
            <a:rPr lang="en-US" sz="1000" kern="1200" dirty="0" err="1"/>
            <a:t>Görevlisi</a:t>
          </a:r>
          <a:endParaRPr lang="en-US" sz="1000" kern="1200" dirty="0"/>
        </a:p>
        <a:p>
          <a:pPr marL="57150" lvl="1" indent="-57150" algn="l" defTabSz="444500">
            <a:lnSpc>
              <a:spcPct val="90000"/>
            </a:lnSpc>
            <a:spcBef>
              <a:spcPct val="0"/>
            </a:spcBef>
            <a:spcAft>
              <a:spcPct val="15000"/>
            </a:spcAft>
            <a:buChar char="•"/>
          </a:pPr>
          <a:r>
            <a:rPr lang="en-US" sz="1000" b="1" kern="1200" dirty="0" err="1"/>
            <a:t>İletişim</a:t>
          </a:r>
          <a:r>
            <a:rPr lang="en-US" sz="1000" kern="1200" dirty="0"/>
            <a:t>: </a:t>
          </a:r>
          <a:r>
            <a:rPr lang="en-US" sz="1000" kern="1200" dirty="0">
              <a:hlinkClick xmlns:r="http://schemas.openxmlformats.org/officeDocument/2006/relationships" r:id="rId1"/>
            </a:rPr>
            <a:t>E-</a:t>
          </a:r>
          <a:r>
            <a:rPr lang="en-US" sz="1000" kern="1200" dirty="0" err="1">
              <a:hlinkClick xmlns:r="http://schemas.openxmlformats.org/officeDocument/2006/relationships" r:id="rId1"/>
            </a:rPr>
            <a:t>posta</a:t>
          </a:r>
          <a:r>
            <a:rPr lang="en-US" sz="1000" kern="1200" dirty="0"/>
            <a:t>, OBS, </a:t>
          </a:r>
          <a:r>
            <a:rPr lang="en-US" sz="1000" kern="1200" dirty="0" err="1">
              <a:hlinkClick xmlns:r="http://schemas.openxmlformats.org/officeDocument/2006/relationships" r:id="rId2"/>
            </a:rPr>
            <a:t>Ofis</a:t>
          </a:r>
          <a:r>
            <a:rPr lang="en-US" sz="1000" kern="1200" dirty="0">
              <a:hlinkClick xmlns:r="http://schemas.openxmlformats.org/officeDocument/2006/relationships" r:id="rId2"/>
            </a:rPr>
            <a:t> </a:t>
          </a:r>
          <a:r>
            <a:rPr lang="en-US" sz="1000" kern="1200" dirty="0" err="1">
              <a:hlinkClick xmlns:r="http://schemas.openxmlformats.org/officeDocument/2006/relationships" r:id="rId2"/>
            </a:rPr>
            <a:t>saatleri</a:t>
          </a:r>
          <a:r>
            <a:rPr lang="en-US" sz="1000" kern="1200" dirty="0">
              <a:hlinkClick xmlns:r="http://schemas.openxmlformats.org/officeDocument/2006/relationships" r:id="rId2"/>
            </a:rPr>
            <a:t> </a:t>
          </a:r>
          <a:endParaRPr lang="en-US" sz="1000" kern="1200" dirty="0"/>
        </a:p>
      </dsp:txBody>
      <dsp:txXfrm>
        <a:off x="0" y="194480"/>
        <a:ext cx="6797675" cy="582750"/>
      </dsp:txXfrm>
    </dsp:sp>
    <dsp:sp modelId="{7035EF46-9A16-944D-B664-BDDEE0A13C6B}">
      <dsp:nvSpPr>
        <dsp:cNvPr id="0" name=""/>
        <dsp:cNvSpPr/>
      </dsp:nvSpPr>
      <dsp:spPr>
        <a:xfrm>
          <a:off x="339883" y="46880"/>
          <a:ext cx="4758372" cy="2952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855" tIns="0" rIns="179855" bIns="0" numCol="1" spcCol="1270" anchor="ctr" anchorCtr="0">
          <a:noAutofit/>
        </a:bodyPr>
        <a:lstStyle/>
        <a:p>
          <a:pPr marL="0" lvl="0" indent="0" algn="l" defTabSz="444500">
            <a:lnSpc>
              <a:spcPct val="90000"/>
            </a:lnSpc>
            <a:spcBef>
              <a:spcPct val="0"/>
            </a:spcBef>
            <a:spcAft>
              <a:spcPct val="35000"/>
            </a:spcAft>
            <a:buNone/>
          </a:pPr>
          <a:r>
            <a:rPr lang="en-US" sz="1000" b="1" kern="1200" dirty="0" err="1"/>
            <a:t>Personel</a:t>
          </a:r>
          <a:endParaRPr lang="en-US" sz="1000" kern="1200" dirty="0"/>
        </a:p>
      </dsp:txBody>
      <dsp:txXfrm>
        <a:off x="354293" y="61290"/>
        <a:ext cx="4729552" cy="266380"/>
      </dsp:txXfrm>
    </dsp:sp>
    <dsp:sp modelId="{40E3D857-D3AA-8D4E-A37D-28BEADEAF691}">
      <dsp:nvSpPr>
        <dsp:cNvPr id="0" name=""/>
        <dsp:cNvSpPr/>
      </dsp:nvSpPr>
      <dsp:spPr>
        <a:xfrm>
          <a:off x="0" y="978830"/>
          <a:ext cx="6797675" cy="15750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7575" tIns="208280" rIns="527575" bIns="71120" numCol="1" spcCol="1270" anchor="t" anchorCtr="0">
          <a:noAutofit/>
        </a:bodyPr>
        <a:lstStyle/>
        <a:p>
          <a:pPr marL="57150" lvl="1" indent="-57150" algn="l" defTabSz="444500">
            <a:lnSpc>
              <a:spcPct val="90000"/>
            </a:lnSpc>
            <a:spcBef>
              <a:spcPct val="0"/>
            </a:spcBef>
            <a:spcAft>
              <a:spcPct val="15000"/>
            </a:spcAft>
            <a:buChar char="•"/>
          </a:pPr>
          <a:r>
            <a:rPr lang="en-US" sz="1000" b="1" kern="1200" dirty="0"/>
            <a:t>8 </a:t>
          </a:r>
          <a:r>
            <a:rPr lang="en-US" sz="1000" b="1" kern="1200" dirty="0" err="1"/>
            <a:t>yarıyıl</a:t>
          </a:r>
          <a:r>
            <a:rPr lang="en-US" sz="1000" b="1" kern="1200" dirty="0"/>
            <a:t>, 240 AKTS</a:t>
          </a:r>
          <a:r>
            <a:rPr lang="en-US" sz="1000" kern="1200" dirty="0"/>
            <a:t>:</a:t>
          </a:r>
        </a:p>
        <a:p>
          <a:pPr marL="114300" lvl="2" indent="-57150" algn="l" defTabSz="444500">
            <a:lnSpc>
              <a:spcPct val="90000"/>
            </a:lnSpc>
            <a:spcBef>
              <a:spcPct val="0"/>
            </a:spcBef>
            <a:spcAft>
              <a:spcPct val="15000"/>
            </a:spcAft>
            <a:buChar char="•"/>
          </a:pPr>
          <a:r>
            <a:rPr lang="en-US" sz="1000" kern="1200"/>
            <a:t>1. ve 2. yarıyıl zorunlu dersler.</a:t>
          </a:r>
          <a:endParaRPr lang="en-US" sz="1000" kern="1200" dirty="0"/>
        </a:p>
        <a:p>
          <a:pPr marL="114300" lvl="2" indent="-57150" algn="l" defTabSz="444500">
            <a:lnSpc>
              <a:spcPct val="90000"/>
            </a:lnSpc>
            <a:spcBef>
              <a:spcPct val="0"/>
            </a:spcBef>
            <a:spcAft>
              <a:spcPct val="15000"/>
            </a:spcAft>
            <a:buChar char="•"/>
          </a:pPr>
          <a:r>
            <a:rPr lang="en-US" sz="1000" kern="1200"/>
            <a:t>3. ve 4. yarıyıllarda 5’er zorunlu ders ve 1’er MS ders.</a:t>
          </a:r>
          <a:endParaRPr lang="en-US" sz="1000" kern="1200" dirty="0"/>
        </a:p>
        <a:p>
          <a:pPr marL="114300" lvl="2" indent="-57150" algn="l" defTabSz="444500">
            <a:lnSpc>
              <a:spcPct val="90000"/>
            </a:lnSpc>
            <a:spcBef>
              <a:spcPct val="0"/>
            </a:spcBef>
            <a:spcAft>
              <a:spcPct val="15000"/>
            </a:spcAft>
            <a:buChar char="•"/>
          </a:pPr>
          <a:r>
            <a:rPr lang="en-US" sz="1000" kern="1200"/>
            <a:t>5. ve 6. yarıyıllarda 4 ‘er zorunlu ders ve 1 MS, 1 FS ders.</a:t>
          </a:r>
          <a:endParaRPr lang="en-US" sz="1000" kern="1200" dirty="0"/>
        </a:p>
        <a:p>
          <a:pPr marL="114300" lvl="2" indent="-57150" algn="l" defTabSz="444500">
            <a:lnSpc>
              <a:spcPct val="90000"/>
            </a:lnSpc>
            <a:spcBef>
              <a:spcPct val="0"/>
            </a:spcBef>
            <a:spcAft>
              <a:spcPct val="15000"/>
            </a:spcAft>
            <a:buChar char="•"/>
          </a:pPr>
          <a:r>
            <a:rPr lang="en-US" sz="1000" kern="1200"/>
            <a:t>7. ve 8. yarıyıllarda3’er zorunlu ders ve 2 MS, 1 FS, 1 ÜS ders.</a:t>
          </a:r>
          <a:endParaRPr lang="en-US" sz="1000" kern="1200" dirty="0"/>
        </a:p>
        <a:p>
          <a:pPr marL="57150" lvl="1" indent="-57150" algn="l" defTabSz="444500">
            <a:lnSpc>
              <a:spcPct val="90000"/>
            </a:lnSpc>
            <a:spcBef>
              <a:spcPct val="0"/>
            </a:spcBef>
            <a:spcAft>
              <a:spcPct val="15000"/>
            </a:spcAft>
            <a:buChar char="•"/>
          </a:pPr>
          <a:r>
            <a:rPr lang="en-US" sz="1000" b="1" kern="1200" dirty="0">
              <a:hlinkClick xmlns:r="http://schemas.openxmlformats.org/officeDocument/2006/relationships" r:id="rId3"/>
            </a:rPr>
            <a:t>Kayıt </a:t>
          </a:r>
          <a:r>
            <a:rPr lang="en-US" sz="1000" b="1" kern="1200" dirty="0" err="1">
              <a:hlinkClick xmlns:r="http://schemas.openxmlformats.org/officeDocument/2006/relationships" r:id="rId3"/>
            </a:rPr>
            <a:t>Yenileme</a:t>
          </a:r>
          <a:r>
            <a:rPr lang="en-US" sz="1000" b="1" kern="1200" dirty="0">
              <a:hlinkClick xmlns:r="http://schemas.openxmlformats.org/officeDocument/2006/relationships" r:id="rId3"/>
            </a:rPr>
            <a:t> </a:t>
          </a:r>
          <a:r>
            <a:rPr lang="en-US" sz="1000" b="1" kern="1200" dirty="0" err="1"/>
            <a:t>için</a:t>
          </a:r>
          <a:r>
            <a:rPr lang="en-US" sz="1000" b="1" kern="1200" dirty="0"/>
            <a:t> </a:t>
          </a:r>
          <a:r>
            <a:rPr lang="en-US" sz="1000" b="1" kern="1200" dirty="0" err="1"/>
            <a:t>dönem</a:t>
          </a:r>
          <a:r>
            <a:rPr lang="en-US" sz="1000" b="1" kern="1200" dirty="0"/>
            <a:t> </a:t>
          </a:r>
          <a:r>
            <a:rPr lang="en-US" sz="1000" b="1" kern="1200" dirty="0" err="1"/>
            <a:t>başlarında</a:t>
          </a:r>
          <a:r>
            <a:rPr lang="en-US" sz="1000" b="1" kern="1200" dirty="0"/>
            <a:t> </a:t>
          </a:r>
          <a:r>
            <a:rPr lang="en-US" sz="1000" b="1" kern="1200" dirty="0" err="1"/>
            <a:t>duyuruları</a:t>
          </a:r>
          <a:r>
            <a:rPr lang="en-US" sz="1000" b="1" kern="1200" dirty="0"/>
            <a:t> </a:t>
          </a:r>
          <a:r>
            <a:rPr lang="en-US" sz="1000" b="1" kern="1200" dirty="0" err="1"/>
            <a:t>takip</a:t>
          </a:r>
          <a:r>
            <a:rPr lang="en-US" sz="1000" b="1" kern="1200" dirty="0"/>
            <a:t> </a:t>
          </a:r>
          <a:r>
            <a:rPr lang="en-US" sz="1000" b="1" kern="1200" dirty="0" err="1"/>
            <a:t>edin</a:t>
          </a:r>
          <a:r>
            <a:rPr lang="en-US" sz="1000" b="1" kern="1200" dirty="0"/>
            <a:t>.</a:t>
          </a:r>
        </a:p>
        <a:p>
          <a:pPr marL="57150" lvl="1" indent="-57150" algn="l" defTabSz="444500">
            <a:lnSpc>
              <a:spcPct val="90000"/>
            </a:lnSpc>
            <a:spcBef>
              <a:spcPct val="0"/>
            </a:spcBef>
            <a:spcAft>
              <a:spcPct val="15000"/>
            </a:spcAft>
            <a:buChar char="•"/>
          </a:pPr>
          <a:r>
            <a:rPr lang="tr-TR" sz="1000" b="1" kern="1200" dirty="0">
              <a:hlinkClick xmlns:r="http://schemas.openxmlformats.org/officeDocument/2006/relationships" r:id="rId4"/>
            </a:rPr>
            <a:t>Ders Materyali</a:t>
          </a:r>
          <a:endParaRPr lang="en-US" sz="1000" b="1" kern="1200" dirty="0"/>
        </a:p>
        <a:p>
          <a:pPr marL="57150" lvl="1" indent="-57150" algn="l" defTabSz="444500">
            <a:lnSpc>
              <a:spcPct val="90000"/>
            </a:lnSpc>
            <a:spcBef>
              <a:spcPct val="0"/>
            </a:spcBef>
            <a:spcAft>
              <a:spcPct val="15000"/>
            </a:spcAft>
            <a:buChar char="•"/>
          </a:pPr>
          <a:r>
            <a:rPr lang="tr-TR" sz="1000" b="1" kern="1200" dirty="0">
              <a:hlinkClick xmlns:r="http://schemas.openxmlformats.org/officeDocument/2006/relationships" r:id="rId5"/>
            </a:rPr>
            <a:t>Akademik Takvim</a:t>
          </a:r>
          <a:endParaRPr lang="en-US" sz="1000" b="1" kern="1200" dirty="0"/>
        </a:p>
      </dsp:txBody>
      <dsp:txXfrm>
        <a:off x="0" y="978830"/>
        <a:ext cx="6797675" cy="1575000"/>
      </dsp:txXfrm>
    </dsp:sp>
    <dsp:sp modelId="{169C3F8D-0619-9D44-B883-2EF0E6099879}">
      <dsp:nvSpPr>
        <dsp:cNvPr id="0" name=""/>
        <dsp:cNvSpPr/>
      </dsp:nvSpPr>
      <dsp:spPr>
        <a:xfrm>
          <a:off x="339883" y="831230"/>
          <a:ext cx="4758372" cy="2952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855" tIns="0" rIns="179855" bIns="0" numCol="1" spcCol="1270" anchor="ctr" anchorCtr="0">
          <a:noAutofit/>
        </a:bodyPr>
        <a:lstStyle/>
        <a:p>
          <a:pPr marL="0" lvl="0" indent="0" algn="l" defTabSz="444500">
            <a:lnSpc>
              <a:spcPct val="90000"/>
            </a:lnSpc>
            <a:spcBef>
              <a:spcPct val="0"/>
            </a:spcBef>
            <a:spcAft>
              <a:spcPct val="35000"/>
            </a:spcAft>
            <a:buNone/>
          </a:pPr>
          <a:r>
            <a:rPr lang="en-US" sz="1000" b="1" kern="1200" dirty="0" err="1"/>
            <a:t>Müfredat</a:t>
          </a:r>
          <a:r>
            <a:rPr lang="en-US" sz="1000" b="1" kern="1200" dirty="0"/>
            <a:t> </a:t>
          </a:r>
          <a:r>
            <a:rPr lang="en-US" sz="1000" b="1" kern="1200" dirty="0" err="1"/>
            <a:t>ve</a:t>
          </a:r>
          <a:r>
            <a:rPr lang="en-US" sz="1000" b="1" kern="1200" dirty="0"/>
            <a:t> </a:t>
          </a:r>
          <a:r>
            <a:rPr lang="en-US" sz="1000" b="1" kern="1200" dirty="0" err="1"/>
            <a:t>Kayıt</a:t>
          </a:r>
          <a:r>
            <a:rPr lang="en-US" sz="1000" b="1" kern="1200" dirty="0"/>
            <a:t> </a:t>
          </a:r>
          <a:r>
            <a:rPr lang="en-US" sz="1000" b="1" kern="1200" dirty="0" err="1"/>
            <a:t>Yenileme</a:t>
          </a:r>
          <a:r>
            <a:rPr lang="tr-TR" sz="1000" b="1" kern="1200" dirty="0"/>
            <a:t> ve Ders Materyali</a:t>
          </a:r>
          <a:endParaRPr lang="en-US" sz="1000" kern="1200" dirty="0"/>
        </a:p>
      </dsp:txBody>
      <dsp:txXfrm>
        <a:off x="354293" y="845640"/>
        <a:ext cx="4729552" cy="266380"/>
      </dsp:txXfrm>
    </dsp:sp>
    <dsp:sp modelId="{30398646-F954-1543-B4AD-BC1FDB8C90FE}">
      <dsp:nvSpPr>
        <dsp:cNvPr id="0" name=""/>
        <dsp:cNvSpPr/>
      </dsp:nvSpPr>
      <dsp:spPr>
        <a:xfrm>
          <a:off x="0" y="2755431"/>
          <a:ext cx="6797675" cy="12285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7575" tIns="208280" rIns="527575" bIns="71120" numCol="1" spcCol="1270" anchor="t" anchorCtr="0">
          <a:noAutofit/>
        </a:bodyPr>
        <a:lstStyle/>
        <a:p>
          <a:pPr marL="57150" lvl="1" indent="-57150" algn="l" defTabSz="444500">
            <a:lnSpc>
              <a:spcPct val="90000"/>
            </a:lnSpc>
            <a:spcBef>
              <a:spcPct val="0"/>
            </a:spcBef>
            <a:spcAft>
              <a:spcPct val="15000"/>
            </a:spcAft>
            <a:buChar char="•"/>
          </a:pPr>
          <a:r>
            <a:rPr lang="en-US" sz="1000" b="1" kern="1200" dirty="0" err="1"/>
            <a:t>Sınavlar</a:t>
          </a:r>
          <a:r>
            <a:rPr lang="en-US" sz="1000" kern="1200" dirty="0"/>
            <a:t>: Her </a:t>
          </a:r>
          <a:r>
            <a:rPr lang="en-US" sz="1000" kern="1200" dirty="0" err="1"/>
            <a:t>ders</a:t>
          </a:r>
          <a:r>
            <a:rPr lang="en-US" sz="1000" kern="1200" dirty="0"/>
            <a:t> </a:t>
          </a:r>
          <a:r>
            <a:rPr lang="en-US" sz="1000" kern="1200" dirty="0" err="1"/>
            <a:t>için</a:t>
          </a:r>
          <a:r>
            <a:rPr lang="en-US" sz="1000" kern="1200" dirty="0"/>
            <a:t> </a:t>
          </a:r>
          <a:r>
            <a:rPr lang="en-US" sz="1000" kern="1200" dirty="0" err="1"/>
            <a:t>ayrı</a:t>
          </a:r>
          <a:r>
            <a:rPr lang="en-US" sz="1000" kern="1200" dirty="0"/>
            <a:t> </a:t>
          </a:r>
          <a:r>
            <a:rPr lang="en-US" sz="1000" kern="1200" dirty="0" err="1"/>
            <a:t>şekilde</a:t>
          </a:r>
          <a:r>
            <a:rPr lang="en-US" sz="1000" kern="1200" dirty="0"/>
            <a:t> </a:t>
          </a:r>
          <a:r>
            <a:rPr lang="tr-TR" sz="1000" kern="1200" dirty="0"/>
            <a:t> </a:t>
          </a:r>
          <a:r>
            <a:rPr lang="en-US" sz="1000" kern="1200" dirty="0" err="1"/>
            <a:t>belirlenir</a:t>
          </a:r>
          <a:r>
            <a:rPr lang="tr-TR" sz="1000" kern="1200" dirty="0"/>
            <a:t>, </a:t>
          </a:r>
          <a:r>
            <a:rPr lang="tr-TR" sz="1000" kern="1200" dirty="0">
              <a:hlinkClick xmlns:r="http://schemas.openxmlformats.org/officeDocument/2006/relationships" r:id="rId5"/>
            </a:rPr>
            <a:t>akademik takvimdeki </a:t>
          </a:r>
          <a:r>
            <a:rPr lang="tr-TR" sz="1000" kern="1200" dirty="0"/>
            <a:t>sınav haftalarında yapılır</a:t>
          </a:r>
          <a:endParaRPr lang="en-US" sz="1000" kern="1200" dirty="0"/>
        </a:p>
        <a:p>
          <a:pPr marL="57150" lvl="1" indent="-57150" algn="l" defTabSz="444500">
            <a:lnSpc>
              <a:spcPct val="90000"/>
            </a:lnSpc>
            <a:spcBef>
              <a:spcPct val="0"/>
            </a:spcBef>
            <a:spcAft>
              <a:spcPct val="15000"/>
            </a:spcAft>
            <a:buChar char="•"/>
          </a:pPr>
          <a:r>
            <a:rPr lang="en-US" sz="1000" b="1" kern="1200">
              <a:hlinkClick xmlns:r="http://schemas.openxmlformats.org/officeDocument/2006/relationships" r:id="rId6"/>
            </a:rPr>
            <a:t>Not İtiraz</a:t>
          </a:r>
          <a:r>
            <a:rPr lang="en-US" sz="1000" b="1" kern="1200"/>
            <a:t>:</a:t>
          </a:r>
          <a:endParaRPr lang="en-US" sz="1000" b="0" kern="1200" dirty="0"/>
        </a:p>
        <a:p>
          <a:pPr marL="114300" lvl="2" indent="-57150" algn="l" defTabSz="444500">
            <a:lnSpc>
              <a:spcPct val="90000"/>
            </a:lnSpc>
            <a:spcBef>
              <a:spcPct val="0"/>
            </a:spcBef>
            <a:spcAft>
              <a:spcPct val="15000"/>
            </a:spcAft>
            <a:buChar char="•"/>
          </a:pPr>
          <a:r>
            <a:rPr lang="en-US" sz="1000" b="0" kern="1200"/>
            <a:t>Sınav ilanından itibaren 5 iş günü içerisinde.</a:t>
          </a:r>
          <a:endParaRPr lang="en-US" sz="1000" b="0" kern="1200" dirty="0"/>
        </a:p>
        <a:p>
          <a:pPr marL="114300" lvl="2" indent="-57150" algn="l" defTabSz="444500">
            <a:lnSpc>
              <a:spcPct val="90000"/>
            </a:lnSpc>
            <a:spcBef>
              <a:spcPct val="0"/>
            </a:spcBef>
            <a:spcAft>
              <a:spcPct val="15000"/>
            </a:spcAft>
            <a:buChar char="•"/>
          </a:pPr>
          <a:r>
            <a:rPr lang="en-US" sz="1000" b="0" kern="1200" dirty="0" err="1"/>
            <a:t>OBS’den</a:t>
          </a:r>
          <a:r>
            <a:rPr lang="en-US" sz="1000" b="0" kern="1200" dirty="0"/>
            <a:t> </a:t>
          </a:r>
          <a:r>
            <a:rPr lang="en-US" sz="1000" b="0" kern="1200" dirty="0" err="1"/>
            <a:t>otomatik</a:t>
          </a:r>
          <a:r>
            <a:rPr lang="en-US" sz="1000" b="0" kern="1200" dirty="0"/>
            <a:t> </a:t>
          </a:r>
          <a:r>
            <a:rPr lang="en-US" sz="1000" b="0" kern="1200" dirty="0" err="1"/>
            <a:t>olarak</a:t>
          </a:r>
          <a:r>
            <a:rPr lang="en-US" sz="1000" b="0" kern="1200" dirty="0"/>
            <a:t> </a:t>
          </a:r>
          <a:r>
            <a:rPr lang="en-US" sz="1000" b="0" kern="1200" dirty="0" err="1"/>
            <a:t>dolu</a:t>
          </a:r>
          <a:r>
            <a:rPr lang="en-US" sz="1000" b="0" kern="1200" dirty="0"/>
            <a:t> </a:t>
          </a:r>
          <a:r>
            <a:rPr lang="en-US" sz="1000" b="0" kern="1200" dirty="0" err="1"/>
            <a:t>şekilde</a:t>
          </a:r>
          <a:r>
            <a:rPr lang="en-US" sz="1000" b="0" kern="1200" dirty="0"/>
            <a:t> form </a:t>
          </a:r>
          <a:r>
            <a:rPr lang="en-US" sz="1000" b="0" kern="1200" dirty="0" err="1"/>
            <a:t>alınıp</a:t>
          </a:r>
          <a:r>
            <a:rPr lang="en-US" sz="1000" b="0" kern="1200" dirty="0"/>
            <a:t> </a:t>
          </a:r>
          <a:r>
            <a:rPr lang="en-US" sz="1000" b="0" kern="1200" dirty="0" err="1"/>
            <a:t>imzalanarak</a:t>
          </a:r>
          <a:r>
            <a:rPr lang="en-US" sz="1000" b="0" kern="1200" dirty="0"/>
            <a:t> İİBF </a:t>
          </a:r>
          <a:r>
            <a:rPr lang="en-US" sz="1000" b="0" kern="1200" dirty="0" err="1"/>
            <a:t>öğrenci</a:t>
          </a:r>
          <a:r>
            <a:rPr lang="en-US" sz="1000" b="0" kern="1200" dirty="0"/>
            <a:t> </a:t>
          </a:r>
          <a:r>
            <a:rPr lang="en-US" sz="1000" b="0" kern="1200" dirty="0" err="1"/>
            <a:t>işleri</a:t>
          </a:r>
          <a:r>
            <a:rPr lang="en-US" sz="1000" b="0" kern="1200" dirty="0"/>
            <a:t> </a:t>
          </a:r>
          <a:r>
            <a:rPr lang="en-US" sz="1000" b="0" kern="1200" dirty="0" err="1"/>
            <a:t>birimine</a:t>
          </a:r>
          <a:r>
            <a:rPr lang="en-US" sz="1000" b="0" kern="1200" dirty="0"/>
            <a:t> </a:t>
          </a:r>
          <a:r>
            <a:rPr lang="en-US" sz="1000" b="0" kern="1200" dirty="0" err="1"/>
            <a:t>teslim</a:t>
          </a:r>
          <a:r>
            <a:rPr lang="en-US" sz="1000" b="0" kern="1200" dirty="0"/>
            <a:t> </a:t>
          </a:r>
          <a:r>
            <a:rPr lang="en-US" sz="1000" b="0" kern="1200" dirty="0" err="1"/>
            <a:t>edilir</a:t>
          </a:r>
          <a:r>
            <a:rPr lang="en-US" sz="1000" b="0" kern="1200" dirty="0"/>
            <a:t>.</a:t>
          </a:r>
        </a:p>
        <a:p>
          <a:pPr marL="57150" lvl="1" indent="-57150" algn="l" defTabSz="444500">
            <a:lnSpc>
              <a:spcPct val="90000"/>
            </a:lnSpc>
            <a:spcBef>
              <a:spcPct val="0"/>
            </a:spcBef>
            <a:spcAft>
              <a:spcPct val="15000"/>
            </a:spcAft>
            <a:buChar char="•"/>
          </a:pPr>
          <a:r>
            <a:rPr lang="tr-TR" sz="1000" b="1" kern="1200" dirty="0"/>
            <a:t>Bütünleme Sınavı: </a:t>
          </a:r>
          <a:r>
            <a:rPr lang="tr-TR" sz="1000" b="0" kern="1200" dirty="0"/>
            <a:t>Final sınavı yerine geçer, eğer bir dersin final sınavı sonrası FF ile kalırsanız (devam şartı yerine getirilmişse) bütünleme sınavına girebilirsiniz.</a:t>
          </a:r>
          <a:endParaRPr lang="en-US" sz="1000" b="0" kern="1200" dirty="0"/>
        </a:p>
      </dsp:txBody>
      <dsp:txXfrm>
        <a:off x="0" y="2755431"/>
        <a:ext cx="6797675" cy="1228500"/>
      </dsp:txXfrm>
    </dsp:sp>
    <dsp:sp modelId="{04F2EFA3-CAA3-414E-8320-0C582EC6F21D}">
      <dsp:nvSpPr>
        <dsp:cNvPr id="0" name=""/>
        <dsp:cNvSpPr/>
      </dsp:nvSpPr>
      <dsp:spPr>
        <a:xfrm>
          <a:off x="339883" y="2607830"/>
          <a:ext cx="4758372" cy="2952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855" tIns="0" rIns="179855" bIns="0" numCol="1" spcCol="1270" anchor="ctr" anchorCtr="0">
          <a:noAutofit/>
        </a:bodyPr>
        <a:lstStyle/>
        <a:p>
          <a:pPr marL="0" lvl="0" indent="0" algn="l" defTabSz="444500">
            <a:lnSpc>
              <a:spcPct val="90000"/>
            </a:lnSpc>
            <a:spcBef>
              <a:spcPct val="0"/>
            </a:spcBef>
            <a:spcAft>
              <a:spcPct val="35000"/>
            </a:spcAft>
            <a:buNone/>
          </a:pPr>
          <a:r>
            <a:rPr lang="en-US" sz="1000" b="1" kern="1200" dirty="0" err="1"/>
            <a:t>Sınavlar</a:t>
          </a:r>
          <a:r>
            <a:rPr lang="en-US" sz="1000" b="1" kern="1200" dirty="0"/>
            <a:t> </a:t>
          </a:r>
          <a:r>
            <a:rPr lang="en-US" sz="1000" b="1" kern="1200" dirty="0" err="1"/>
            <a:t>ve</a:t>
          </a:r>
          <a:r>
            <a:rPr lang="en-US" sz="1000" b="1" kern="1200" dirty="0"/>
            <a:t> Not </a:t>
          </a:r>
          <a:r>
            <a:rPr lang="en-US" sz="1000" b="1" kern="1200" dirty="0" err="1"/>
            <a:t>İtiraz</a:t>
          </a:r>
          <a:r>
            <a:rPr lang="en-US" sz="1000" b="1" kern="1200" dirty="0"/>
            <a:t> </a:t>
          </a:r>
          <a:r>
            <a:rPr lang="en-US" sz="1000" b="1" kern="1200" dirty="0" err="1"/>
            <a:t>Süreçleri</a:t>
          </a:r>
          <a:endParaRPr lang="en-US" sz="1000" kern="1200" dirty="0"/>
        </a:p>
      </dsp:txBody>
      <dsp:txXfrm>
        <a:off x="354293" y="2622240"/>
        <a:ext cx="4729552" cy="266380"/>
      </dsp:txXfrm>
    </dsp:sp>
    <dsp:sp modelId="{E8E1F65C-9F8C-D340-A612-3807139CE990}">
      <dsp:nvSpPr>
        <dsp:cNvPr id="0" name=""/>
        <dsp:cNvSpPr/>
      </dsp:nvSpPr>
      <dsp:spPr>
        <a:xfrm>
          <a:off x="0" y="4185531"/>
          <a:ext cx="6797675" cy="14175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7575" tIns="208280" rIns="527575" bIns="71120" numCol="1" spcCol="1270" anchor="t" anchorCtr="0">
          <a:noAutofit/>
        </a:bodyPr>
        <a:lstStyle/>
        <a:p>
          <a:pPr marL="57150" lvl="1" indent="-57150" algn="l" defTabSz="444500">
            <a:lnSpc>
              <a:spcPct val="90000"/>
            </a:lnSpc>
            <a:spcBef>
              <a:spcPct val="0"/>
            </a:spcBef>
            <a:spcAft>
              <a:spcPct val="15000"/>
            </a:spcAft>
            <a:buChar char="•"/>
          </a:pPr>
          <a:r>
            <a:rPr lang="en-US" sz="1000" b="1" kern="1200"/>
            <a:t>En fazla 4 ders</a:t>
          </a:r>
          <a:endParaRPr lang="en-US" sz="1000" kern="1200" dirty="0"/>
        </a:p>
        <a:p>
          <a:pPr marL="57150" lvl="1" indent="-57150" algn="l" defTabSz="444500">
            <a:lnSpc>
              <a:spcPct val="90000"/>
            </a:lnSpc>
            <a:spcBef>
              <a:spcPct val="0"/>
            </a:spcBef>
            <a:spcAft>
              <a:spcPct val="15000"/>
            </a:spcAft>
            <a:buChar char="•"/>
          </a:pPr>
          <a:r>
            <a:rPr lang="en-US" sz="1000" b="1" kern="1200" dirty="0"/>
            <a:t>Kayıt </a:t>
          </a:r>
          <a:r>
            <a:rPr lang="en-US" sz="1000" b="1" kern="1200" dirty="0" err="1"/>
            <a:t>için</a:t>
          </a:r>
          <a:r>
            <a:rPr lang="en-US" sz="1000" b="1" kern="1200" dirty="0"/>
            <a:t> </a:t>
          </a:r>
          <a:r>
            <a:rPr lang="en-US" sz="1000" b="1" kern="1200" dirty="0" err="1"/>
            <a:t>yaz</a:t>
          </a:r>
          <a:r>
            <a:rPr lang="en-US" sz="1000" b="1" kern="1200" dirty="0"/>
            <a:t> </a:t>
          </a:r>
          <a:r>
            <a:rPr lang="en-US" sz="1000" b="1" kern="1200" dirty="0" err="1"/>
            <a:t>okulu</a:t>
          </a:r>
          <a:r>
            <a:rPr lang="en-US" sz="1000" b="1" kern="1200" dirty="0"/>
            <a:t> </a:t>
          </a:r>
          <a:r>
            <a:rPr lang="en-US" sz="1000" b="1" kern="1200" dirty="0" err="1"/>
            <a:t>duyurularını</a:t>
          </a:r>
          <a:r>
            <a:rPr lang="en-US" sz="1000" b="1" kern="1200" dirty="0"/>
            <a:t> </a:t>
          </a:r>
          <a:r>
            <a:rPr lang="en-US" sz="1000" b="1" kern="1200" dirty="0" err="1"/>
            <a:t>takip</a:t>
          </a:r>
          <a:r>
            <a:rPr lang="en-US" sz="1000" b="1" kern="1200" dirty="0"/>
            <a:t> </a:t>
          </a:r>
          <a:r>
            <a:rPr lang="en-US" sz="1000" b="1" kern="1200" dirty="0" err="1"/>
            <a:t>edin</a:t>
          </a:r>
          <a:r>
            <a:rPr lang="en-US" sz="1000" b="1" kern="1200" dirty="0"/>
            <a:t>.</a:t>
          </a:r>
        </a:p>
        <a:p>
          <a:pPr marL="57150" lvl="1" indent="-57150" algn="l" defTabSz="444500">
            <a:lnSpc>
              <a:spcPct val="90000"/>
            </a:lnSpc>
            <a:spcBef>
              <a:spcPct val="0"/>
            </a:spcBef>
            <a:spcAft>
              <a:spcPct val="15000"/>
            </a:spcAft>
            <a:buChar char="•"/>
          </a:pPr>
          <a:r>
            <a:rPr lang="en-US" sz="1000" b="1" kern="1200" dirty="0">
              <a:hlinkClick xmlns:r="http://schemas.openxmlformats.org/officeDocument/2006/relationships" r:id="rId7"/>
            </a:rPr>
            <a:t>Başka </a:t>
          </a:r>
          <a:r>
            <a:rPr lang="en-US" sz="1000" b="1" kern="1200" dirty="0" err="1">
              <a:hlinkClick xmlns:r="http://schemas.openxmlformats.org/officeDocument/2006/relationships" r:id="rId7"/>
            </a:rPr>
            <a:t>üniversiteden</a:t>
          </a:r>
          <a:r>
            <a:rPr lang="en-US" sz="1000" b="1" kern="1200" dirty="0">
              <a:hlinkClick xmlns:r="http://schemas.openxmlformats.org/officeDocument/2006/relationships" r:id="rId7"/>
            </a:rPr>
            <a:t> </a:t>
          </a:r>
          <a:r>
            <a:rPr lang="en-US" sz="1000" b="1" kern="1200" dirty="0" err="1">
              <a:hlinkClick xmlns:r="http://schemas.openxmlformats.org/officeDocument/2006/relationships" r:id="rId7"/>
            </a:rPr>
            <a:t>yaz</a:t>
          </a:r>
          <a:r>
            <a:rPr lang="en-US" sz="1000" b="1" kern="1200" dirty="0">
              <a:hlinkClick xmlns:r="http://schemas.openxmlformats.org/officeDocument/2006/relationships" r:id="rId7"/>
            </a:rPr>
            <a:t> </a:t>
          </a:r>
          <a:r>
            <a:rPr lang="en-US" sz="1000" b="1" kern="1200" dirty="0" err="1">
              <a:hlinkClick xmlns:r="http://schemas.openxmlformats.org/officeDocument/2006/relationships" r:id="rId7"/>
            </a:rPr>
            <a:t>okulu</a:t>
          </a:r>
          <a:r>
            <a:rPr lang="en-US" sz="1000" b="1" kern="1200" dirty="0"/>
            <a:t>:</a:t>
          </a:r>
        </a:p>
        <a:p>
          <a:pPr marL="114300" lvl="2" indent="-57150" algn="l" defTabSz="444500">
            <a:lnSpc>
              <a:spcPct val="90000"/>
            </a:lnSpc>
            <a:spcBef>
              <a:spcPct val="0"/>
            </a:spcBef>
            <a:spcAft>
              <a:spcPct val="15000"/>
            </a:spcAft>
            <a:buChar char="•"/>
          </a:pPr>
          <a:r>
            <a:rPr lang="en-US" sz="1000" b="0" kern="1200" dirty="0" err="1"/>
            <a:t>Üniversitede</a:t>
          </a:r>
          <a:r>
            <a:rPr lang="en-US" sz="1000" b="0" kern="1200" dirty="0"/>
            <a:t> </a:t>
          </a:r>
          <a:r>
            <a:rPr lang="en-US" sz="1000" b="0" kern="1200" dirty="0" err="1"/>
            <a:t>açılmayan</a:t>
          </a:r>
          <a:r>
            <a:rPr lang="en-US" sz="1000" b="0" kern="1200" dirty="0"/>
            <a:t> </a:t>
          </a:r>
          <a:r>
            <a:rPr lang="en-US" sz="1000" b="0" kern="1200" dirty="0" err="1"/>
            <a:t>dersler</a:t>
          </a:r>
          <a:r>
            <a:rPr lang="en-US" sz="1000" b="0" kern="1200" dirty="0"/>
            <a:t>: </a:t>
          </a:r>
          <a:r>
            <a:rPr lang="en-US" sz="1000" b="0" kern="1200" dirty="0" err="1"/>
            <a:t>Bölümden</a:t>
          </a:r>
          <a:r>
            <a:rPr lang="en-US" sz="1000" b="0" kern="1200" dirty="0"/>
            <a:t> </a:t>
          </a:r>
          <a:r>
            <a:rPr lang="en-US" sz="1000" b="0" kern="1200" dirty="0" err="1"/>
            <a:t>izin</a:t>
          </a:r>
          <a:r>
            <a:rPr lang="en-US" sz="1000" b="0" kern="1200" dirty="0"/>
            <a:t> </a:t>
          </a:r>
          <a:r>
            <a:rPr lang="en-US" sz="1000" b="0" kern="1200" dirty="0" err="1"/>
            <a:t>alınması</a:t>
          </a:r>
          <a:r>
            <a:rPr lang="en-US" sz="1000" b="0" kern="1200" dirty="0"/>
            <a:t> </a:t>
          </a:r>
          <a:r>
            <a:rPr lang="en-US" sz="1000" b="0" kern="1200" dirty="0" err="1"/>
            <a:t>gerekir</a:t>
          </a:r>
          <a:r>
            <a:rPr lang="en-US" sz="1000" b="0" kern="1200" dirty="0"/>
            <a:t>.</a:t>
          </a:r>
        </a:p>
        <a:p>
          <a:pPr marL="171450" lvl="3" indent="-57150" algn="l" defTabSz="444500">
            <a:lnSpc>
              <a:spcPct val="90000"/>
            </a:lnSpc>
            <a:spcBef>
              <a:spcPct val="0"/>
            </a:spcBef>
            <a:spcAft>
              <a:spcPct val="15000"/>
            </a:spcAft>
            <a:buChar char="•"/>
          </a:pPr>
          <a:r>
            <a:rPr lang="en-US" sz="1000" b="0" kern="1200"/>
            <a:t>Zorunlu dersler: Devam şartının yerine getirilmiş olmasi gerekir.</a:t>
          </a:r>
          <a:endParaRPr lang="en-US" sz="1000" b="0" kern="1200" dirty="0"/>
        </a:p>
        <a:p>
          <a:pPr marL="171450" lvl="3" indent="-57150" algn="l" defTabSz="444500">
            <a:lnSpc>
              <a:spcPct val="90000"/>
            </a:lnSpc>
            <a:spcBef>
              <a:spcPct val="0"/>
            </a:spcBef>
            <a:spcAft>
              <a:spcPct val="15000"/>
            </a:spcAft>
            <a:buChar char="•"/>
          </a:pPr>
          <a:r>
            <a:rPr lang="en-US" sz="1000" b="0" kern="1200" dirty="0" err="1"/>
            <a:t>Seçmeli</a:t>
          </a:r>
          <a:r>
            <a:rPr lang="en-US" sz="1000" b="0" kern="1200" dirty="0"/>
            <a:t> </a:t>
          </a:r>
          <a:r>
            <a:rPr lang="en-US" sz="1000" b="0" kern="1200" dirty="0" err="1"/>
            <a:t>dersler</a:t>
          </a:r>
          <a:endParaRPr lang="en-US" sz="1000" b="0" kern="1200" dirty="0"/>
        </a:p>
        <a:p>
          <a:pPr marL="57150" lvl="1" indent="-57150" algn="l" defTabSz="444500">
            <a:lnSpc>
              <a:spcPct val="90000"/>
            </a:lnSpc>
            <a:spcBef>
              <a:spcPct val="0"/>
            </a:spcBef>
            <a:spcAft>
              <a:spcPct val="15000"/>
            </a:spcAft>
            <a:buChar char="•"/>
          </a:pPr>
          <a:endParaRPr lang="en-US" sz="1000" kern="1200" dirty="0"/>
        </a:p>
      </dsp:txBody>
      <dsp:txXfrm>
        <a:off x="0" y="4185531"/>
        <a:ext cx="6797675" cy="1417500"/>
      </dsp:txXfrm>
    </dsp:sp>
    <dsp:sp modelId="{F7D449C7-F8FC-5A44-87EF-E38DD294E01E}">
      <dsp:nvSpPr>
        <dsp:cNvPr id="0" name=""/>
        <dsp:cNvSpPr/>
      </dsp:nvSpPr>
      <dsp:spPr>
        <a:xfrm>
          <a:off x="339883" y="4037931"/>
          <a:ext cx="4758372" cy="2952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855" tIns="0" rIns="179855" bIns="0" numCol="1" spcCol="1270" anchor="ctr" anchorCtr="0">
          <a:noAutofit/>
        </a:bodyPr>
        <a:lstStyle/>
        <a:p>
          <a:pPr marL="0" lvl="0" indent="0" algn="l" defTabSz="444500">
            <a:lnSpc>
              <a:spcPct val="90000"/>
            </a:lnSpc>
            <a:spcBef>
              <a:spcPct val="0"/>
            </a:spcBef>
            <a:spcAft>
              <a:spcPct val="35000"/>
            </a:spcAft>
            <a:buNone/>
          </a:pPr>
          <a:r>
            <a:rPr lang="en-US" sz="1000" b="1" kern="1200" dirty="0"/>
            <a:t>Yaz </a:t>
          </a:r>
          <a:r>
            <a:rPr lang="en-US" sz="1000" b="1" kern="1200" dirty="0" err="1"/>
            <a:t>Okulu</a:t>
          </a:r>
          <a:endParaRPr lang="en-US" sz="1000" kern="1200" dirty="0"/>
        </a:p>
      </dsp:txBody>
      <dsp:txXfrm>
        <a:off x="354293" y="4052341"/>
        <a:ext cx="4729552" cy="2663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7381F4-16D9-144D-BA48-6FDA1C629129}">
      <dsp:nvSpPr>
        <dsp:cNvPr id="0" name=""/>
        <dsp:cNvSpPr/>
      </dsp:nvSpPr>
      <dsp:spPr>
        <a:xfrm>
          <a:off x="0" y="351980"/>
          <a:ext cx="6797675" cy="58275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7575" tIns="208280" rIns="527575" bIns="71120" numCol="1" spcCol="1270" anchor="t" anchorCtr="0">
          <a:noAutofit/>
        </a:bodyPr>
        <a:lstStyle/>
        <a:p>
          <a:pPr marL="57150" lvl="1" indent="-57150" algn="l" defTabSz="444500">
            <a:lnSpc>
              <a:spcPct val="90000"/>
            </a:lnSpc>
            <a:spcBef>
              <a:spcPct val="0"/>
            </a:spcBef>
            <a:spcAft>
              <a:spcPct val="15000"/>
            </a:spcAft>
            <a:buChar char="•"/>
          </a:pPr>
          <a:r>
            <a:rPr lang="en-US" sz="1000" b="1" kern="1200" dirty="0" err="1"/>
            <a:t>Teorik</a:t>
          </a:r>
          <a:r>
            <a:rPr lang="en-US" sz="1000" b="1" kern="1200" dirty="0"/>
            <a:t> </a:t>
          </a:r>
          <a:r>
            <a:rPr lang="en-US" sz="1000" b="1" kern="1200" dirty="0" err="1"/>
            <a:t>derslerin</a:t>
          </a:r>
          <a:r>
            <a:rPr lang="en-US" sz="1000" b="1" kern="1200" dirty="0"/>
            <a:t> %70’ine </a:t>
          </a:r>
          <a:r>
            <a:rPr lang="en-US" sz="1000" b="1" kern="1200" dirty="0" err="1"/>
            <a:t>devam</a:t>
          </a:r>
          <a:r>
            <a:rPr lang="en-US" sz="1000" b="1" kern="1200" dirty="0"/>
            <a:t> </a:t>
          </a:r>
          <a:r>
            <a:rPr lang="en-US" sz="1000" b="1" kern="1200" dirty="0" err="1"/>
            <a:t>zorunluluğu</a:t>
          </a:r>
          <a:endParaRPr lang="en-US" sz="1000" kern="1200" dirty="0"/>
        </a:p>
        <a:p>
          <a:pPr marL="57150" lvl="1" indent="-57150" algn="l" defTabSz="444500">
            <a:lnSpc>
              <a:spcPct val="90000"/>
            </a:lnSpc>
            <a:spcBef>
              <a:spcPct val="0"/>
            </a:spcBef>
            <a:spcAft>
              <a:spcPct val="15000"/>
            </a:spcAft>
            <a:buChar char="•"/>
          </a:pPr>
          <a:r>
            <a:rPr lang="en-US" sz="1000" b="1" kern="1200" dirty="0" err="1"/>
            <a:t>Hastalık</a:t>
          </a:r>
          <a:r>
            <a:rPr lang="en-US" sz="1000" b="1" kern="1200" dirty="0"/>
            <a:t> vb. </a:t>
          </a:r>
          <a:r>
            <a:rPr lang="en-US" sz="1000" b="1" kern="1200" dirty="0" err="1"/>
            <a:t>mazeretler</a:t>
          </a:r>
          <a:r>
            <a:rPr lang="en-US" sz="1000" b="1" kern="1200" dirty="0"/>
            <a:t> %30 </a:t>
          </a:r>
          <a:r>
            <a:rPr lang="en-US" sz="1000" b="1" kern="1200" dirty="0" err="1"/>
            <a:t>içindedir</a:t>
          </a:r>
          <a:r>
            <a:rPr lang="en-US" sz="1000" b="1" kern="1200" dirty="0"/>
            <a:t>.</a:t>
          </a:r>
        </a:p>
      </dsp:txBody>
      <dsp:txXfrm>
        <a:off x="0" y="351980"/>
        <a:ext cx="6797675" cy="582750"/>
      </dsp:txXfrm>
    </dsp:sp>
    <dsp:sp modelId="{7035EF46-9A16-944D-B664-BDDEE0A13C6B}">
      <dsp:nvSpPr>
        <dsp:cNvPr id="0" name=""/>
        <dsp:cNvSpPr/>
      </dsp:nvSpPr>
      <dsp:spPr>
        <a:xfrm>
          <a:off x="339883" y="204380"/>
          <a:ext cx="4758372" cy="2952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855" tIns="0" rIns="179855" bIns="0" numCol="1" spcCol="1270" anchor="ctr" anchorCtr="0">
          <a:noAutofit/>
        </a:bodyPr>
        <a:lstStyle/>
        <a:p>
          <a:pPr marL="0" lvl="0" indent="0" algn="l" defTabSz="444500">
            <a:lnSpc>
              <a:spcPct val="90000"/>
            </a:lnSpc>
            <a:spcBef>
              <a:spcPct val="0"/>
            </a:spcBef>
            <a:spcAft>
              <a:spcPct val="35000"/>
            </a:spcAft>
            <a:buNone/>
          </a:pPr>
          <a:r>
            <a:rPr lang="en-US" sz="1000" b="1" kern="1200" dirty="0" err="1"/>
            <a:t>Derslere</a:t>
          </a:r>
          <a:r>
            <a:rPr lang="en-US" sz="1000" b="1" kern="1200" dirty="0"/>
            <a:t> Devam</a:t>
          </a:r>
          <a:endParaRPr lang="en-US" sz="1000" kern="1200" dirty="0"/>
        </a:p>
      </dsp:txBody>
      <dsp:txXfrm>
        <a:off x="354293" y="218790"/>
        <a:ext cx="4729552" cy="266380"/>
      </dsp:txXfrm>
    </dsp:sp>
    <dsp:sp modelId="{40E3D857-D3AA-8D4E-A37D-28BEADEAF691}">
      <dsp:nvSpPr>
        <dsp:cNvPr id="0" name=""/>
        <dsp:cNvSpPr/>
      </dsp:nvSpPr>
      <dsp:spPr>
        <a:xfrm>
          <a:off x="0" y="1136330"/>
          <a:ext cx="6797675" cy="7245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7575" tIns="208280" rIns="527575" bIns="71120" numCol="1" spcCol="1270" anchor="t" anchorCtr="0">
          <a:noAutofit/>
        </a:bodyPr>
        <a:lstStyle/>
        <a:p>
          <a:pPr marL="57150" lvl="1" indent="-57150" algn="l" defTabSz="444500">
            <a:lnSpc>
              <a:spcPct val="90000"/>
            </a:lnSpc>
            <a:spcBef>
              <a:spcPct val="0"/>
            </a:spcBef>
            <a:spcAft>
              <a:spcPct val="15000"/>
            </a:spcAft>
            <a:buChar char="•"/>
          </a:pPr>
          <a:r>
            <a:rPr lang="en-US" sz="1000" b="1" kern="1200" dirty="0"/>
            <a:t>Kayıt </a:t>
          </a:r>
          <a:r>
            <a:rPr lang="en-US" sz="1000" b="1" kern="1200" dirty="0" err="1"/>
            <a:t>için</a:t>
          </a:r>
          <a:r>
            <a:rPr lang="en-US" sz="1000" b="1" kern="1200" dirty="0"/>
            <a:t>: </a:t>
          </a:r>
          <a:r>
            <a:rPr lang="en-US" sz="1000" b="0" kern="1200" dirty="0"/>
            <a:t>İİBF </a:t>
          </a:r>
          <a:r>
            <a:rPr lang="en-US" sz="1000" b="0" kern="1200" dirty="0" err="1"/>
            <a:t>öğrenci</a:t>
          </a:r>
          <a:r>
            <a:rPr lang="en-US" sz="1000" b="0" kern="1200" dirty="0"/>
            <a:t> </a:t>
          </a:r>
          <a:r>
            <a:rPr lang="en-US" sz="1000" b="0" kern="1200" dirty="0" err="1"/>
            <a:t>işleri</a:t>
          </a:r>
          <a:r>
            <a:rPr lang="en-US" sz="1000" b="0" kern="1200" dirty="0"/>
            <a:t> </a:t>
          </a:r>
          <a:r>
            <a:rPr lang="en-US" sz="1000" b="0" kern="1200" dirty="0" err="1"/>
            <a:t>birimine</a:t>
          </a:r>
          <a:r>
            <a:rPr lang="en-US" sz="1000" b="0" kern="1200" dirty="0"/>
            <a:t> </a:t>
          </a:r>
          <a:r>
            <a:rPr lang="en-US" sz="1000" b="0" kern="1200" dirty="0" err="1"/>
            <a:t>dilekçe</a:t>
          </a:r>
          <a:endParaRPr lang="en-US" sz="1000" b="0" kern="1200" dirty="0"/>
        </a:p>
        <a:p>
          <a:pPr marL="57150" lvl="1" indent="-57150" algn="l" defTabSz="444500">
            <a:lnSpc>
              <a:spcPct val="90000"/>
            </a:lnSpc>
            <a:spcBef>
              <a:spcPct val="0"/>
            </a:spcBef>
            <a:spcAft>
              <a:spcPct val="15000"/>
            </a:spcAft>
            <a:buChar char="•"/>
          </a:pPr>
          <a:r>
            <a:rPr lang="en-US" sz="1000" b="1" kern="1200" dirty="0" err="1"/>
            <a:t>Sınavlar</a:t>
          </a:r>
          <a:r>
            <a:rPr lang="en-US" sz="1000" b="1" kern="1200" dirty="0"/>
            <a:t> </a:t>
          </a:r>
          <a:r>
            <a:rPr lang="en-US" sz="1000" b="1" kern="1200" dirty="0" err="1"/>
            <a:t>için</a:t>
          </a:r>
          <a:r>
            <a:rPr lang="en-US" sz="1000" b="1" kern="1200" dirty="0"/>
            <a:t>: </a:t>
          </a:r>
          <a:r>
            <a:rPr lang="en-US" sz="1000" b="0" kern="1200" dirty="0"/>
            <a:t>5 </a:t>
          </a:r>
          <a:r>
            <a:rPr lang="en-US" sz="1000" b="0" kern="1200" dirty="0" err="1"/>
            <a:t>iş</a:t>
          </a:r>
          <a:r>
            <a:rPr lang="en-US" sz="1000" b="0" kern="1200" dirty="0"/>
            <a:t> </a:t>
          </a:r>
          <a:r>
            <a:rPr lang="en-US" sz="1000" b="0" kern="1200" dirty="0" err="1"/>
            <a:t>günü</a:t>
          </a:r>
          <a:r>
            <a:rPr lang="en-US" sz="1000" b="0" kern="1200" dirty="0"/>
            <a:t> </a:t>
          </a:r>
          <a:r>
            <a:rPr lang="en-US" sz="1000" b="0" kern="1200" dirty="0" err="1"/>
            <a:t>içerisinde</a:t>
          </a:r>
          <a:r>
            <a:rPr lang="en-US" sz="1000" b="0" kern="1200" dirty="0"/>
            <a:t> İİBF </a:t>
          </a:r>
          <a:r>
            <a:rPr lang="en-US" sz="1000" b="0" kern="1200" dirty="0" err="1"/>
            <a:t>öğrenci</a:t>
          </a:r>
          <a:r>
            <a:rPr lang="en-US" sz="1000" b="0" kern="1200" dirty="0"/>
            <a:t> </a:t>
          </a:r>
          <a:r>
            <a:rPr lang="en-US" sz="1000" b="0" kern="1200" dirty="0" err="1"/>
            <a:t>işleri</a:t>
          </a:r>
          <a:r>
            <a:rPr lang="en-US" sz="1000" b="0" kern="1200" dirty="0"/>
            <a:t> </a:t>
          </a:r>
          <a:r>
            <a:rPr lang="en-US" sz="1000" b="0" kern="1200" dirty="0" err="1"/>
            <a:t>birimine</a:t>
          </a:r>
          <a:r>
            <a:rPr lang="en-US" sz="1000" b="0" kern="1200" dirty="0"/>
            <a:t> </a:t>
          </a:r>
          <a:r>
            <a:rPr lang="en-US" sz="1000" b="0" kern="1200" dirty="0">
              <a:hlinkClick xmlns:r="http://schemas.openxmlformats.org/officeDocument/2006/relationships" r:id="rId1"/>
            </a:rPr>
            <a:t>mazeret </a:t>
          </a:r>
          <a:r>
            <a:rPr lang="en-US" sz="1000" b="0" kern="1200" dirty="0" err="1">
              <a:hlinkClick xmlns:r="http://schemas.openxmlformats.org/officeDocument/2006/relationships" r:id="rId1"/>
            </a:rPr>
            <a:t>sınavı</a:t>
          </a:r>
          <a:r>
            <a:rPr lang="en-US" sz="1000" b="0" kern="1200" dirty="0">
              <a:hlinkClick xmlns:r="http://schemas.openxmlformats.org/officeDocument/2006/relationships" r:id="rId1"/>
            </a:rPr>
            <a:t> </a:t>
          </a:r>
          <a:r>
            <a:rPr lang="en-US" sz="1000" b="0" kern="1200" dirty="0" err="1">
              <a:hlinkClick xmlns:r="http://schemas.openxmlformats.org/officeDocument/2006/relationships" r:id="rId1"/>
            </a:rPr>
            <a:t>dilekçe</a:t>
          </a:r>
          <a:r>
            <a:rPr lang="en-US" sz="1000" b="0" kern="1200" dirty="0">
              <a:hlinkClick xmlns:r="http://schemas.openxmlformats.org/officeDocument/2006/relationships" r:id="rId1"/>
            </a:rPr>
            <a:t> </a:t>
          </a:r>
          <a:r>
            <a:rPr lang="en-US" sz="1000" b="0" kern="1200" dirty="0" err="1">
              <a:hlinkClick xmlns:r="http://schemas.openxmlformats.org/officeDocument/2006/relationships" r:id="rId1"/>
            </a:rPr>
            <a:t>formu</a:t>
          </a:r>
          <a:r>
            <a:rPr lang="en-US" sz="1000" b="0" kern="1200" dirty="0">
              <a:hlinkClick xmlns:r="http://schemas.openxmlformats.org/officeDocument/2006/relationships" r:id="rId1"/>
            </a:rPr>
            <a:t> </a:t>
          </a:r>
          <a:r>
            <a:rPr lang="en-US" sz="1000" b="0" kern="1200" dirty="0"/>
            <a:t>(</a:t>
          </a:r>
          <a:r>
            <a:rPr lang="en-US" sz="1000" b="0" kern="1200" dirty="0" err="1"/>
            <a:t>OBS’den</a:t>
          </a:r>
          <a:r>
            <a:rPr lang="en-US" sz="1000" b="0" kern="1200" dirty="0"/>
            <a:t> </a:t>
          </a:r>
          <a:r>
            <a:rPr lang="en-US" sz="1000" b="0" kern="1200" dirty="0" err="1"/>
            <a:t>otomatik</a:t>
          </a:r>
          <a:r>
            <a:rPr lang="en-US" sz="1000" b="0" kern="1200" dirty="0"/>
            <a:t> </a:t>
          </a:r>
          <a:r>
            <a:rPr lang="en-US" sz="1000" b="0" kern="1200" dirty="0" err="1"/>
            <a:t>halde</a:t>
          </a:r>
          <a:r>
            <a:rPr lang="en-US" sz="1000" b="0" kern="1200" dirty="0"/>
            <a:t> </a:t>
          </a:r>
          <a:r>
            <a:rPr lang="en-US" sz="1000" b="0" kern="1200" dirty="0" err="1"/>
            <a:t>doldurulur</a:t>
          </a:r>
          <a:r>
            <a:rPr lang="en-US" sz="1000" b="0" kern="1200" dirty="0"/>
            <a:t>.)</a:t>
          </a:r>
        </a:p>
      </dsp:txBody>
      <dsp:txXfrm>
        <a:off x="0" y="1136330"/>
        <a:ext cx="6797675" cy="724500"/>
      </dsp:txXfrm>
    </dsp:sp>
    <dsp:sp modelId="{169C3F8D-0619-9D44-B883-2EF0E6099879}">
      <dsp:nvSpPr>
        <dsp:cNvPr id="0" name=""/>
        <dsp:cNvSpPr/>
      </dsp:nvSpPr>
      <dsp:spPr>
        <a:xfrm>
          <a:off x="339883" y="988730"/>
          <a:ext cx="4758372" cy="2952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855" tIns="0" rIns="179855" bIns="0" numCol="1" spcCol="1270" anchor="ctr" anchorCtr="0">
          <a:noAutofit/>
        </a:bodyPr>
        <a:lstStyle/>
        <a:p>
          <a:pPr marL="0" lvl="0" indent="0" algn="l" defTabSz="444500">
            <a:lnSpc>
              <a:spcPct val="90000"/>
            </a:lnSpc>
            <a:spcBef>
              <a:spcPct val="0"/>
            </a:spcBef>
            <a:spcAft>
              <a:spcPct val="35000"/>
            </a:spcAft>
            <a:buNone/>
          </a:pPr>
          <a:r>
            <a:rPr lang="en-US" sz="1000" b="1" kern="1200" dirty="0" err="1"/>
            <a:t>Mazeretler</a:t>
          </a:r>
          <a:endParaRPr lang="en-US" sz="1000" kern="1200" dirty="0"/>
        </a:p>
      </dsp:txBody>
      <dsp:txXfrm>
        <a:off x="354293" y="1003140"/>
        <a:ext cx="4729552" cy="266380"/>
      </dsp:txXfrm>
    </dsp:sp>
    <dsp:sp modelId="{30398646-F954-1543-B4AD-BC1FDB8C90FE}">
      <dsp:nvSpPr>
        <dsp:cNvPr id="0" name=""/>
        <dsp:cNvSpPr/>
      </dsp:nvSpPr>
      <dsp:spPr>
        <a:xfrm>
          <a:off x="0" y="1978107"/>
          <a:ext cx="6797675" cy="22680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7575" tIns="208280" rIns="527575" bIns="71120" numCol="1" spcCol="1270" anchor="t" anchorCtr="0">
          <a:noAutofit/>
        </a:bodyPr>
        <a:lstStyle/>
        <a:p>
          <a:pPr marL="57150" lvl="1" indent="-57150" algn="l" defTabSz="444500">
            <a:lnSpc>
              <a:spcPct val="90000"/>
            </a:lnSpc>
            <a:spcBef>
              <a:spcPct val="0"/>
            </a:spcBef>
            <a:spcAft>
              <a:spcPct val="15000"/>
            </a:spcAft>
            <a:buChar char="•"/>
          </a:pPr>
          <a:endParaRPr lang="en-US" sz="1000" b="1" kern="1200" dirty="0"/>
        </a:p>
        <a:p>
          <a:pPr marL="57150" lvl="1" indent="-57150" algn="l" defTabSz="444500">
            <a:lnSpc>
              <a:spcPct val="90000"/>
            </a:lnSpc>
            <a:spcBef>
              <a:spcPct val="0"/>
            </a:spcBef>
            <a:spcAft>
              <a:spcPct val="15000"/>
            </a:spcAft>
            <a:buChar char="•"/>
          </a:pPr>
          <a:r>
            <a:rPr lang="en-US" sz="1000" b="1" kern="1200" dirty="0"/>
            <a:t>Final </a:t>
          </a:r>
          <a:r>
            <a:rPr lang="en-US" sz="1000" b="1" kern="1200" dirty="0" err="1"/>
            <a:t>notunuzun</a:t>
          </a:r>
          <a:r>
            <a:rPr lang="en-US" sz="1000" b="1" kern="1200" dirty="0"/>
            <a:t> 100 </a:t>
          </a:r>
          <a:r>
            <a:rPr lang="en-US" sz="1000" b="1" kern="1200" dirty="0" err="1"/>
            <a:t>üzerinden</a:t>
          </a:r>
          <a:r>
            <a:rPr lang="en-US" sz="1000" b="1" kern="1200" dirty="0"/>
            <a:t> </a:t>
          </a:r>
          <a:r>
            <a:rPr lang="en-US" sz="1000" b="1" kern="1200" dirty="0" err="1"/>
            <a:t>en</a:t>
          </a:r>
          <a:r>
            <a:rPr lang="en-US" sz="1000" b="1" kern="1200" dirty="0"/>
            <a:t> </a:t>
          </a:r>
          <a:r>
            <a:rPr lang="en-US" sz="1000" b="1" kern="1200" dirty="0" err="1"/>
            <a:t>az</a:t>
          </a:r>
          <a:r>
            <a:rPr lang="en-US" sz="1000" b="1" kern="1200" dirty="0"/>
            <a:t> 50 olmasi </a:t>
          </a:r>
          <a:r>
            <a:rPr lang="en-US" sz="1000" b="1" kern="1200" dirty="0" err="1"/>
            <a:t>gerekir</a:t>
          </a:r>
          <a:r>
            <a:rPr lang="en-US" sz="1000" b="1" kern="1200" dirty="0"/>
            <a:t>:</a:t>
          </a:r>
        </a:p>
        <a:p>
          <a:pPr marL="57150" lvl="1" indent="-57150" algn="l" defTabSz="444500">
            <a:lnSpc>
              <a:spcPct val="90000"/>
            </a:lnSpc>
            <a:spcBef>
              <a:spcPct val="0"/>
            </a:spcBef>
            <a:spcAft>
              <a:spcPct val="15000"/>
            </a:spcAft>
            <a:buChar char="•"/>
          </a:pPr>
          <a:r>
            <a:rPr lang="en-US" sz="1000" kern="1200" dirty="0"/>
            <a:t>AA	4.00	93.01-100</a:t>
          </a:r>
        </a:p>
        <a:p>
          <a:pPr marL="57150" lvl="1" indent="-57150" algn="l" defTabSz="444500">
            <a:lnSpc>
              <a:spcPct val="90000"/>
            </a:lnSpc>
            <a:spcBef>
              <a:spcPct val="0"/>
            </a:spcBef>
            <a:spcAft>
              <a:spcPct val="15000"/>
            </a:spcAft>
            <a:buChar char="•"/>
          </a:pPr>
          <a:r>
            <a:rPr lang="en-US" sz="1000" kern="1200" dirty="0"/>
            <a:t>AB	3.70	83.67-93.00</a:t>
          </a:r>
        </a:p>
        <a:p>
          <a:pPr marL="57150" lvl="1" indent="-57150" algn="l" defTabSz="444500">
            <a:lnSpc>
              <a:spcPct val="90000"/>
            </a:lnSpc>
            <a:spcBef>
              <a:spcPct val="0"/>
            </a:spcBef>
            <a:spcAft>
              <a:spcPct val="15000"/>
            </a:spcAft>
            <a:buChar char="•"/>
          </a:pPr>
          <a:r>
            <a:rPr lang="en-US" sz="1000" kern="1200" dirty="0"/>
            <a:t>BA	3.30	76.67-83.66</a:t>
          </a:r>
        </a:p>
        <a:p>
          <a:pPr marL="57150" lvl="1" indent="-57150" algn="l" defTabSz="444500">
            <a:lnSpc>
              <a:spcPct val="90000"/>
            </a:lnSpc>
            <a:spcBef>
              <a:spcPct val="0"/>
            </a:spcBef>
            <a:spcAft>
              <a:spcPct val="15000"/>
            </a:spcAft>
            <a:buChar char="•"/>
          </a:pPr>
          <a:r>
            <a:rPr lang="en-US" sz="1000" kern="1200" dirty="0"/>
            <a:t>BB	b.00	69.67-76.66</a:t>
          </a:r>
        </a:p>
        <a:p>
          <a:pPr marL="57150" lvl="1" indent="-57150" algn="l" defTabSz="444500">
            <a:lnSpc>
              <a:spcPct val="90000"/>
            </a:lnSpc>
            <a:spcBef>
              <a:spcPct val="0"/>
            </a:spcBef>
            <a:spcAft>
              <a:spcPct val="15000"/>
            </a:spcAft>
            <a:buChar char="•"/>
          </a:pPr>
          <a:r>
            <a:rPr lang="en-US" sz="1000" kern="1200" dirty="0"/>
            <a:t>BC	2.70	60.34-69.66</a:t>
          </a:r>
        </a:p>
        <a:p>
          <a:pPr marL="57150" lvl="1" indent="-57150" algn="l" defTabSz="444500">
            <a:lnSpc>
              <a:spcPct val="90000"/>
            </a:lnSpc>
            <a:spcBef>
              <a:spcPct val="0"/>
            </a:spcBef>
            <a:spcAft>
              <a:spcPct val="15000"/>
            </a:spcAft>
            <a:buChar char="•"/>
          </a:pPr>
          <a:r>
            <a:rPr lang="en-US" sz="1000" kern="1200" dirty="0"/>
            <a:t>CB	2.30	56.61-60.33</a:t>
          </a:r>
        </a:p>
        <a:p>
          <a:pPr marL="57150" lvl="1" indent="-57150" algn="l" defTabSz="444500">
            <a:lnSpc>
              <a:spcPct val="90000"/>
            </a:lnSpc>
            <a:spcBef>
              <a:spcPct val="0"/>
            </a:spcBef>
            <a:spcAft>
              <a:spcPct val="15000"/>
            </a:spcAft>
            <a:buChar char="•"/>
          </a:pPr>
          <a:r>
            <a:rPr lang="en-US" sz="1000" kern="1200" dirty="0"/>
            <a:t>CC	2.00	53.33-56.60</a:t>
          </a:r>
        </a:p>
        <a:p>
          <a:pPr marL="57150" lvl="1" indent="-57150" algn="l" defTabSz="444500">
            <a:lnSpc>
              <a:spcPct val="90000"/>
            </a:lnSpc>
            <a:spcBef>
              <a:spcPct val="0"/>
            </a:spcBef>
            <a:spcAft>
              <a:spcPct val="15000"/>
            </a:spcAft>
            <a:buChar char="•"/>
          </a:pPr>
          <a:r>
            <a:rPr lang="en-US" sz="1000" kern="1200" dirty="0"/>
            <a:t>DC	1.50	49.00-53.32</a:t>
          </a:r>
        </a:p>
        <a:p>
          <a:pPr marL="57150" lvl="1" indent="-57150" algn="l" defTabSz="444500">
            <a:lnSpc>
              <a:spcPct val="90000"/>
            </a:lnSpc>
            <a:spcBef>
              <a:spcPct val="0"/>
            </a:spcBef>
            <a:spcAft>
              <a:spcPct val="15000"/>
            </a:spcAft>
            <a:buChar char="•"/>
          </a:pPr>
          <a:r>
            <a:rPr lang="en-US" sz="1000" kern="1200" dirty="0"/>
            <a:t>DD	1.00	45.00-48.99</a:t>
          </a:r>
        </a:p>
        <a:p>
          <a:pPr marL="57150" lvl="1" indent="-57150" algn="l" defTabSz="444500">
            <a:lnSpc>
              <a:spcPct val="90000"/>
            </a:lnSpc>
            <a:spcBef>
              <a:spcPct val="0"/>
            </a:spcBef>
            <a:spcAft>
              <a:spcPct val="15000"/>
            </a:spcAft>
            <a:buChar char="•"/>
          </a:pPr>
          <a:r>
            <a:rPr lang="en-US" sz="1000" kern="1200" dirty="0"/>
            <a:t>FF	0	44.99 </a:t>
          </a:r>
          <a:r>
            <a:rPr lang="en-US" sz="1000" kern="1200" dirty="0" err="1"/>
            <a:t>ve</a:t>
          </a:r>
          <a:r>
            <a:rPr lang="en-US" sz="1000" kern="1200" dirty="0"/>
            <a:t> </a:t>
          </a:r>
          <a:r>
            <a:rPr lang="en-US" sz="1000" kern="1200" dirty="0" err="1"/>
            <a:t>altı</a:t>
          </a:r>
          <a:endParaRPr lang="en-US" sz="1000" kern="1200" dirty="0"/>
        </a:p>
      </dsp:txBody>
      <dsp:txXfrm>
        <a:off x="0" y="1978107"/>
        <a:ext cx="6797675" cy="2268000"/>
      </dsp:txXfrm>
    </dsp:sp>
    <dsp:sp modelId="{04F2EFA3-CAA3-414E-8320-0C582EC6F21D}">
      <dsp:nvSpPr>
        <dsp:cNvPr id="0" name=""/>
        <dsp:cNvSpPr/>
      </dsp:nvSpPr>
      <dsp:spPr>
        <a:xfrm>
          <a:off x="339883" y="1914830"/>
          <a:ext cx="4758372" cy="2952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855" tIns="0" rIns="179855" bIns="0" numCol="1" spcCol="1270" anchor="ctr" anchorCtr="0">
          <a:noAutofit/>
        </a:bodyPr>
        <a:lstStyle/>
        <a:p>
          <a:pPr marL="0" lvl="0" indent="0" algn="l" defTabSz="444500">
            <a:lnSpc>
              <a:spcPct val="90000"/>
            </a:lnSpc>
            <a:spcBef>
              <a:spcPct val="0"/>
            </a:spcBef>
            <a:spcAft>
              <a:spcPct val="35000"/>
            </a:spcAft>
            <a:buNone/>
          </a:pPr>
          <a:r>
            <a:rPr lang="en-US" sz="1000" b="1" kern="1200" dirty="0"/>
            <a:t>Harf </a:t>
          </a:r>
          <a:r>
            <a:rPr lang="en-US" sz="1000" b="1" kern="1200" dirty="0" err="1"/>
            <a:t>Notları</a:t>
          </a:r>
          <a:endParaRPr lang="en-US" sz="1000" kern="1200" dirty="0"/>
        </a:p>
      </dsp:txBody>
      <dsp:txXfrm>
        <a:off x="354293" y="1929240"/>
        <a:ext cx="4729552" cy="266380"/>
      </dsp:txXfrm>
    </dsp:sp>
    <dsp:sp modelId="{E8E1F65C-9F8C-D340-A612-3807139CE990}">
      <dsp:nvSpPr>
        <dsp:cNvPr id="0" name=""/>
        <dsp:cNvSpPr/>
      </dsp:nvSpPr>
      <dsp:spPr>
        <a:xfrm>
          <a:off x="0" y="4532031"/>
          <a:ext cx="6797675" cy="9135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7575" tIns="208280" rIns="527575" bIns="71120" numCol="1" spcCol="1270" anchor="t" anchorCtr="0">
          <a:noAutofit/>
        </a:bodyPr>
        <a:lstStyle/>
        <a:p>
          <a:pPr marL="57150" lvl="1" indent="-57150" algn="l" defTabSz="444500">
            <a:lnSpc>
              <a:spcPct val="90000"/>
            </a:lnSpc>
            <a:spcBef>
              <a:spcPct val="0"/>
            </a:spcBef>
            <a:spcAft>
              <a:spcPct val="15000"/>
            </a:spcAft>
            <a:buChar char="•"/>
          </a:pPr>
          <a:r>
            <a:rPr lang="en-US" sz="1000" b="1" kern="1200" dirty="0">
              <a:hlinkClick xmlns:r="http://schemas.openxmlformats.org/officeDocument/2006/relationships" r:id="rId2"/>
            </a:rPr>
            <a:t>Çift</a:t>
          </a:r>
          <a:r>
            <a:rPr lang="en-US" sz="1000" b="1" kern="1200" baseline="0" dirty="0">
              <a:hlinkClick xmlns:r="http://schemas.openxmlformats.org/officeDocument/2006/relationships" r:id="rId2"/>
            </a:rPr>
            <a:t> Ana Dal</a:t>
          </a:r>
          <a:r>
            <a:rPr lang="en-US" sz="1000" b="1" kern="1200" baseline="0" dirty="0"/>
            <a:t>: </a:t>
          </a:r>
          <a:r>
            <a:rPr lang="en-US" sz="1000" kern="1200" baseline="0" dirty="0"/>
            <a:t>En </a:t>
          </a:r>
          <a:r>
            <a:rPr lang="en-US" sz="1000" kern="1200" baseline="0" dirty="0" err="1"/>
            <a:t>erken</a:t>
          </a:r>
          <a:r>
            <a:rPr lang="en-US" sz="1000" kern="1200" baseline="0" dirty="0"/>
            <a:t> 3. </a:t>
          </a:r>
          <a:r>
            <a:rPr lang="en-US" sz="1000" kern="1200" baseline="0" dirty="0" err="1"/>
            <a:t>en</a:t>
          </a:r>
          <a:r>
            <a:rPr lang="en-US" sz="1000" kern="1200" baseline="0" dirty="0"/>
            <a:t> </a:t>
          </a:r>
          <a:r>
            <a:rPr lang="en-US" sz="1000" kern="1200" baseline="0" dirty="0" err="1"/>
            <a:t>geç</a:t>
          </a:r>
          <a:r>
            <a:rPr lang="en-US" sz="1000" kern="1200" baseline="0" dirty="0"/>
            <a:t> 5. </a:t>
          </a:r>
          <a:r>
            <a:rPr lang="en-US" sz="1000" kern="1200" baseline="0" dirty="0" err="1"/>
            <a:t>yarıyıl</a:t>
          </a:r>
          <a:r>
            <a:rPr lang="en-US" sz="1000" kern="1200" baseline="0" dirty="0"/>
            <a:t>, 2,72 </a:t>
          </a:r>
          <a:r>
            <a:rPr lang="en-US" sz="1000" kern="1200" baseline="0" dirty="0" err="1"/>
            <a:t>ortalama</a:t>
          </a:r>
          <a:r>
            <a:rPr lang="en-US" sz="1000" kern="1200" baseline="0" dirty="0"/>
            <a:t>, vb. </a:t>
          </a:r>
          <a:r>
            <a:rPr lang="en-US" sz="1000" kern="1200" baseline="0" dirty="0" err="1"/>
            <a:t>şartlar</a:t>
          </a:r>
          <a:endParaRPr lang="en-US" sz="1000" kern="1200" dirty="0"/>
        </a:p>
        <a:p>
          <a:pPr marL="57150" lvl="1" indent="-57150" algn="l" defTabSz="444500">
            <a:lnSpc>
              <a:spcPct val="90000"/>
            </a:lnSpc>
            <a:spcBef>
              <a:spcPct val="0"/>
            </a:spcBef>
            <a:spcAft>
              <a:spcPct val="15000"/>
            </a:spcAft>
            <a:buChar char="•"/>
          </a:pPr>
          <a:r>
            <a:rPr lang="en-US" sz="1000" b="1" kern="1200" dirty="0">
              <a:hlinkClick xmlns:r="http://schemas.openxmlformats.org/officeDocument/2006/relationships" r:id="rId2"/>
            </a:rPr>
            <a:t>Yan Dal</a:t>
          </a:r>
          <a:r>
            <a:rPr lang="en-US" sz="1000" b="1" kern="1200" dirty="0"/>
            <a:t>: </a:t>
          </a:r>
          <a:r>
            <a:rPr lang="en-US" sz="1000" kern="1200" dirty="0"/>
            <a:t>En </a:t>
          </a:r>
          <a:r>
            <a:rPr lang="en-US" sz="1000" kern="1200" dirty="0" err="1"/>
            <a:t>erken</a:t>
          </a:r>
          <a:r>
            <a:rPr lang="en-US" sz="1000" kern="1200" dirty="0"/>
            <a:t> 3. </a:t>
          </a:r>
          <a:r>
            <a:rPr lang="en-US" sz="1000" kern="1200" dirty="0" err="1"/>
            <a:t>en</a:t>
          </a:r>
          <a:r>
            <a:rPr lang="en-US" sz="1000" kern="1200" dirty="0"/>
            <a:t> </a:t>
          </a:r>
          <a:r>
            <a:rPr lang="en-US" sz="1000" kern="1200" dirty="0" err="1"/>
            <a:t>geç</a:t>
          </a:r>
          <a:r>
            <a:rPr lang="en-US" sz="1000" kern="1200" dirty="0"/>
            <a:t> 6. </a:t>
          </a:r>
          <a:r>
            <a:rPr lang="en-US" sz="1000" kern="1200" dirty="0" err="1"/>
            <a:t>yarıyıl</a:t>
          </a:r>
          <a:r>
            <a:rPr lang="en-US" sz="1000" kern="1200" dirty="0"/>
            <a:t>, 2,50 </a:t>
          </a:r>
          <a:r>
            <a:rPr lang="en-US" sz="1000" kern="1200" dirty="0" err="1"/>
            <a:t>ortalama</a:t>
          </a:r>
          <a:r>
            <a:rPr lang="en-US" sz="1000" kern="1200" dirty="0"/>
            <a:t>, vb. </a:t>
          </a:r>
          <a:r>
            <a:rPr lang="en-US" sz="1000" kern="1200" dirty="0" err="1"/>
            <a:t>şartlar</a:t>
          </a:r>
          <a:endParaRPr lang="en-US" sz="1000" kern="1200" dirty="0"/>
        </a:p>
        <a:p>
          <a:pPr marL="57150" lvl="1" indent="-57150" algn="l" defTabSz="444500">
            <a:lnSpc>
              <a:spcPct val="90000"/>
            </a:lnSpc>
            <a:spcBef>
              <a:spcPct val="0"/>
            </a:spcBef>
            <a:spcAft>
              <a:spcPct val="15000"/>
            </a:spcAft>
            <a:buChar char="•"/>
          </a:pPr>
          <a:r>
            <a:rPr lang="en-US" sz="1000" b="1" kern="1200" dirty="0">
              <a:hlinkClick xmlns:r="http://schemas.openxmlformats.org/officeDocument/2006/relationships" r:id="rId3"/>
            </a:rPr>
            <a:t>Çift Ana Dal </a:t>
          </a:r>
          <a:r>
            <a:rPr lang="en-US" sz="1000" b="1" kern="1200" dirty="0" err="1">
              <a:hlinkClick xmlns:r="http://schemas.openxmlformats.org/officeDocument/2006/relationships" r:id="rId3"/>
            </a:rPr>
            <a:t>ve</a:t>
          </a:r>
          <a:r>
            <a:rPr lang="en-US" sz="1000" b="1" kern="1200" dirty="0">
              <a:hlinkClick xmlns:r="http://schemas.openxmlformats.org/officeDocument/2006/relationships" r:id="rId3"/>
            </a:rPr>
            <a:t> Yan Dal Program </a:t>
          </a:r>
          <a:r>
            <a:rPr lang="en-US" sz="1000" b="1" kern="1200" dirty="0" err="1">
              <a:hlinkClick xmlns:r="http://schemas.openxmlformats.org/officeDocument/2006/relationships" r:id="rId3"/>
            </a:rPr>
            <a:t>Belirleme</a:t>
          </a:r>
          <a:r>
            <a:rPr lang="en-US" sz="1000" b="1" kern="1200" dirty="0">
              <a:hlinkClick xmlns:r="http://schemas.openxmlformats.org/officeDocument/2006/relationships" r:id="rId3"/>
            </a:rPr>
            <a:t> </a:t>
          </a:r>
          <a:r>
            <a:rPr lang="en-US" sz="1000" b="1" kern="1200" dirty="0" err="1">
              <a:hlinkClick xmlns:r="http://schemas.openxmlformats.org/officeDocument/2006/relationships" r:id="rId3"/>
            </a:rPr>
            <a:t>Anketi</a:t>
          </a:r>
          <a:r>
            <a:rPr lang="en-US" sz="1000" b="1" kern="1200" dirty="0">
              <a:hlinkClick xmlns:r="http://schemas.openxmlformats.org/officeDocument/2006/relationships" r:id="rId3"/>
            </a:rPr>
            <a:t> </a:t>
          </a:r>
          <a:endParaRPr lang="en-US" sz="1000" b="1" kern="1200" dirty="0"/>
        </a:p>
        <a:p>
          <a:pPr marL="57150" lvl="1" indent="-57150" algn="l" defTabSz="444500">
            <a:lnSpc>
              <a:spcPct val="90000"/>
            </a:lnSpc>
            <a:spcBef>
              <a:spcPct val="0"/>
            </a:spcBef>
            <a:spcAft>
              <a:spcPct val="15000"/>
            </a:spcAft>
            <a:buChar char="•"/>
          </a:pPr>
          <a:endParaRPr lang="en-US" sz="1000" kern="1200" dirty="0"/>
        </a:p>
      </dsp:txBody>
      <dsp:txXfrm>
        <a:off x="0" y="4532031"/>
        <a:ext cx="6797675" cy="913500"/>
      </dsp:txXfrm>
    </dsp:sp>
    <dsp:sp modelId="{F7D449C7-F8FC-5A44-87EF-E38DD294E01E}">
      <dsp:nvSpPr>
        <dsp:cNvPr id="0" name=""/>
        <dsp:cNvSpPr/>
      </dsp:nvSpPr>
      <dsp:spPr>
        <a:xfrm>
          <a:off x="339883" y="4384431"/>
          <a:ext cx="4758372" cy="2952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855" tIns="0" rIns="179855" bIns="0" numCol="1" spcCol="1270" anchor="ctr" anchorCtr="0">
          <a:noAutofit/>
        </a:bodyPr>
        <a:lstStyle/>
        <a:p>
          <a:pPr marL="0" lvl="0" indent="0" algn="l" defTabSz="444500">
            <a:lnSpc>
              <a:spcPct val="90000"/>
            </a:lnSpc>
            <a:spcBef>
              <a:spcPct val="0"/>
            </a:spcBef>
            <a:spcAft>
              <a:spcPct val="35000"/>
            </a:spcAft>
            <a:buNone/>
          </a:pPr>
          <a:r>
            <a:rPr lang="en-US" sz="1000" b="1" kern="1200" dirty="0"/>
            <a:t>Çift Ana Dal </a:t>
          </a:r>
          <a:r>
            <a:rPr lang="en-US" sz="1000" b="1" kern="1200" dirty="0" err="1"/>
            <a:t>ve</a:t>
          </a:r>
          <a:r>
            <a:rPr lang="en-US" sz="1000" b="1" kern="1200" dirty="0"/>
            <a:t> Yan Dal </a:t>
          </a:r>
          <a:r>
            <a:rPr lang="en-US" sz="1000" b="1" kern="1200" dirty="0" err="1"/>
            <a:t>İmkanları</a:t>
          </a:r>
          <a:endParaRPr lang="en-US" sz="1000" kern="1200" dirty="0"/>
        </a:p>
      </dsp:txBody>
      <dsp:txXfrm>
        <a:off x="354293" y="4398841"/>
        <a:ext cx="4729552" cy="2663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7381F4-16D9-144D-BA48-6FDA1C629129}">
      <dsp:nvSpPr>
        <dsp:cNvPr id="0" name=""/>
        <dsp:cNvSpPr/>
      </dsp:nvSpPr>
      <dsp:spPr>
        <a:xfrm>
          <a:off x="0" y="288981"/>
          <a:ext cx="6797675" cy="28917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7575" tIns="354076" rIns="527575" bIns="120904" numCol="1" spcCol="1270" anchor="t" anchorCtr="0">
          <a:noAutofit/>
        </a:bodyPr>
        <a:lstStyle/>
        <a:p>
          <a:pPr marL="171450" lvl="1" indent="-171450" algn="l" defTabSz="755650">
            <a:lnSpc>
              <a:spcPct val="90000"/>
            </a:lnSpc>
            <a:spcBef>
              <a:spcPct val="0"/>
            </a:spcBef>
            <a:spcAft>
              <a:spcPct val="15000"/>
            </a:spcAft>
            <a:buChar char="•"/>
          </a:pPr>
          <a:r>
            <a:rPr lang="en-US" sz="1700" b="1" kern="1200" dirty="0">
              <a:hlinkClick xmlns:r="http://schemas.openxmlformats.org/officeDocument/2006/relationships" r:id="rId1"/>
            </a:rPr>
            <a:t>Erasmus+</a:t>
          </a:r>
          <a:r>
            <a:rPr lang="en-US" sz="1700" b="1" kern="1200" dirty="0"/>
            <a:t>: </a:t>
          </a:r>
          <a:r>
            <a:rPr lang="en-US" sz="1700" b="0" kern="1200" dirty="0" err="1"/>
            <a:t>Şartları</a:t>
          </a:r>
          <a:r>
            <a:rPr lang="en-US" sz="1700" b="0" kern="1200" dirty="0"/>
            <a:t> </a:t>
          </a:r>
          <a:r>
            <a:rPr lang="en-US" sz="1700" b="0" kern="1200" dirty="0" err="1"/>
            <a:t>sağladığınız</a:t>
          </a:r>
          <a:r>
            <a:rPr lang="en-US" sz="1700" b="0" kern="1200" dirty="0"/>
            <a:t> </a:t>
          </a:r>
          <a:r>
            <a:rPr lang="en-US" sz="1700" b="0" kern="1200" dirty="0" err="1"/>
            <a:t>takdirde</a:t>
          </a:r>
          <a:r>
            <a:rPr lang="en-US" sz="1700" b="0" kern="1200" dirty="0"/>
            <a:t> 1 </a:t>
          </a:r>
          <a:r>
            <a:rPr lang="en-US" sz="1700" b="0" kern="1200" dirty="0" err="1"/>
            <a:t>veya</a:t>
          </a:r>
          <a:r>
            <a:rPr lang="en-US" sz="1700" b="0" kern="1200" dirty="0"/>
            <a:t> 2 </a:t>
          </a:r>
          <a:r>
            <a:rPr lang="en-US" sz="1700" b="0" kern="1200" dirty="0" err="1"/>
            <a:t>yarıyılı</a:t>
          </a:r>
          <a:r>
            <a:rPr lang="en-US" sz="1700" b="0" kern="1200" dirty="0"/>
            <a:t> </a:t>
          </a:r>
          <a:r>
            <a:rPr lang="en-US" sz="1700" b="0" kern="1200" dirty="0" err="1"/>
            <a:t>yurdışı</a:t>
          </a:r>
          <a:r>
            <a:rPr lang="en-US" sz="1700" b="0" kern="1200" dirty="0"/>
            <a:t> </a:t>
          </a:r>
          <a:r>
            <a:rPr lang="en-US" sz="1700" b="0" kern="1200" dirty="0" err="1"/>
            <a:t>üniversitelerde</a:t>
          </a:r>
          <a:r>
            <a:rPr lang="en-US" sz="1700" b="0" kern="1200" dirty="0"/>
            <a:t> </a:t>
          </a:r>
          <a:r>
            <a:rPr lang="en-US" sz="1700" b="0" kern="1200" dirty="0" err="1"/>
            <a:t>geçirme</a:t>
          </a:r>
          <a:r>
            <a:rPr lang="en-US" sz="1700" b="0" kern="1200" dirty="0"/>
            <a:t> </a:t>
          </a:r>
          <a:r>
            <a:rPr lang="en-US" sz="1700" b="0" kern="1200" dirty="0" err="1"/>
            <a:t>imkanı</a:t>
          </a:r>
          <a:endParaRPr lang="en-US" sz="1700" b="0" kern="1200" dirty="0"/>
        </a:p>
        <a:p>
          <a:pPr marL="342900" lvl="2" indent="-171450" algn="l" defTabSz="755650">
            <a:lnSpc>
              <a:spcPct val="90000"/>
            </a:lnSpc>
            <a:spcBef>
              <a:spcPct val="0"/>
            </a:spcBef>
            <a:spcAft>
              <a:spcPct val="15000"/>
            </a:spcAft>
            <a:buChar char="•"/>
          </a:pPr>
          <a:r>
            <a:rPr lang="en-US" sz="1700" kern="1200" dirty="0" err="1"/>
            <a:t>Öğrenim</a:t>
          </a:r>
          <a:r>
            <a:rPr lang="en-US" sz="1700" kern="1200" dirty="0"/>
            <a:t> </a:t>
          </a:r>
          <a:r>
            <a:rPr lang="en-US" sz="1700" kern="1200" dirty="0" err="1"/>
            <a:t>Hareketliliği</a:t>
          </a:r>
          <a:endParaRPr lang="en-US" sz="1700" kern="1200" dirty="0"/>
        </a:p>
        <a:p>
          <a:pPr marL="342900" lvl="2" indent="-171450" algn="l" defTabSz="755650">
            <a:lnSpc>
              <a:spcPct val="90000"/>
            </a:lnSpc>
            <a:spcBef>
              <a:spcPct val="0"/>
            </a:spcBef>
            <a:spcAft>
              <a:spcPct val="15000"/>
            </a:spcAft>
            <a:buChar char="•"/>
          </a:pPr>
          <a:r>
            <a:rPr lang="en-US" sz="1700" kern="1200" dirty="0"/>
            <a:t>Staj </a:t>
          </a:r>
          <a:r>
            <a:rPr lang="en-US" sz="1700" kern="1200" dirty="0" err="1"/>
            <a:t>Hareketliliği</a:t>
          </a:r>
          <a:endParaRPr lang="en-US" sz="1700" kern="1200" dirty="0"/>
        </a:p>
        <a:p>
          <a:pPr marL="342900" lvl="2" indent="-171450" algn="l" defTabSz="755650">
            <a:lnSpc>
              <a:spcPct val="90000"/>
            </a:lnSpc>
            <a:spcBef>
              <a:spcPct val="0"/>
            </a:spcBef>
            <a:spcAft>
              <a:spcPct val="15000"/>
            </a:spcAft>
            <a:buChar char="•"/>
          </a:pPr>
          <a:r>
            <a:rPr lang="en-US" sz="1700" kern="1200" dirty="0" err="1"/>
            <a:t>Üniversite</a:t>
          </a:r>
          <a:r>
            <a:rPr lang="en-US" sz="1700" kern="1200" dirty="0"/>
            <a:t> </a:t>
          </a:r>
          <a:r>
            <a:rPr lang="en-US" sz="1700" kern="1200" dirty="0" err="1"/>
            <a:t>ve</a:t>
          </a:r>
          <a:r>
            <a:rPr lang="en-US" sz="1700" kern="1200" dirty="0"/>
            <a:t> </a:t>
          </a:r>
          <a:r>
            <a:rPr lang="en-US" sz="1700" kern="1200" dirty="0">
              <a:hlinkClick xmlns:r="http://schemas.openxmlformats.org/officeDocument/2006/relationships" r:id="rId2"/>
            </a:rPr>
            <a:t>Uluslararası </a:t>
          </a:r>
          <a:r>
            <a:rPr lang="en-US" sz="1700" kern="1200" dirty="0" err="1">
              <a:hlinkClick xmlns:r="http://schemas.openxmlformats.org/officeDocument/2006/relationships" r:id="rId2"/>
            </a:rPr>
            <a:t>İlişkiler</a:t>
          </a:r>
          <a:r>
            <a:rPr lang="en-US" sz="1700" kern="1200" dirty="0">
              <a:hlinkClick xmlns:r="http://schemas.openxmlformats.org/officeDocument/2006/relationships" r:id="rId2"/>
            </a:rPr>
            <a:t> Ofisi </a:t>
          </a:r>
          <a:r>
            <a:rPr lang="en-US" sz="1700" kern="1200" dirty="0" err="1">
              <a:hlinkClick xmlns:r="http://schemas.openxmlformats.org/officeDocument/2006/relationships" r:id="rId2"/>
            </a:rPr>
            <a:t>Koordinatörlüğü</a:t>
          </a:r>
          <a:r>
            <a:rPr lang="en-US" sz="1700" kern="1200" dirty="0">
              <a:hlinkClick xmlns:r="http://schemas.openxmlformats.org/officeDocument/2006/relationships" r:id="rId2"/>
            </a:rPr>
            <a:t> </a:t>
          </a:r>
          <a:r>
            <a:rPr lang="en-US" sz="1700" kern="1200" dirty="0"/>
            <a:t>internet </a:t>
          </a:r>
          <a:r>
            <a:rPr lang="en-US" sz="1700" kern="1200" dirty="0" err="1"/>
            <a:t>sayfalarını</a:t>
          </a:r>
          <a:r>
            <a:rPr lang="en-US" sz="1700" kern="1200" dirty="0"/>
            <a:t> </a:t>
          </a:r>
          <a:r>
            <a:rPr lang="en-US" sz="1700" kern="1200" dirty="0" err="1"/>
            <a:t>takip</a:t>
          </a:r>
          <a:r>
            <a:rPr lang="en-US" sz="1700" kern="1200" dirty="0"/>
            <a:t> </a:t>
          </a:r>
          <a:r>
            <a:rPr lang="en-US" sz="1700" kern="1200" dirty="0" err="1"/>
            <a:t>edin</a:t>
          </a:r>
          <a:r>
            <a:rPr lang="en-US" sz="1700" kern="1200" dirty="0"/>
            <a:t>.</a:t>
          </a:r>
        </a:p>
        <a:p>
          <a:pPr marL="171450" lvl="1" indent="-171450" algn="l" defTabSz="755650">
            <a:lnSpc>
              <a:spcPct val="90000"/>
            </a:lnSpc>
            <a:spcBef>
              <a:spcPct val="0"/>
            </a:spcBef>
            <a:spcAft>
              <a:spcPct val="15000"/>
            </a:spcAft>
            <a:buChar char="•"/>
          </a:pPr>
          <a:r>
            <a:rPr lang="en-US" sz="1700" kern="1200" dirty="0" err="1"/>
            <a:t>İktisat</a:t>
          </a:r>
          <a:r>
            <a:rPr lang="en-US" sz="1700" kern="1200" dirty="0"/>
            <a:t> </a:t>
          </a:r>
          <a:r>
            <a:rPr lang="en-US" sz="1700" kern="1200" dirty="0" err="1"/>
            <a:t>Bölümü</a:t>
          </a:r>
          <a:r>
            <a:rPr lang="en-US" sz="1700" kern="1200" dirty="0"/>
            <a:t> Erasmus </a:t>
          </a:r>
          <a:r>
            <a:rPr lang="en-US" sz="1700" kern="1200" dirty="0" err="1"/>
            <a:t>Koordinatörlüğü</a:t>
          </a:r>
          <a:r>
            <a:rPr lang="en-US" sz="1700" kern="1200" dirty="0"/>
            <a:t>: </a:t>
          </a:r>
        </a:p>
        <a:p>
          <a:pPr marL="342900" lvl="2" indent="-171450" algn="l" defTabSz="755650">
            <a:lnSpc>
              <a:spcPct val="90000"/>
            </a:lnSpc>
            <a:spcBef>
              <a:spcPct val="0"/>
            </a:spcBef>
            <a:spcAft>
              <a:spcPct val="15000"/>
            </a:spcAft>
            <a:buChar char="•"/>
          </a:pPr>
          <a:r>
            <a:rPr lang="en-US" sz="1700" kern="1200" dirty="0"/>
            <a:t>Dr. </a:t>
          </a:r>
          <a:r>
            <a:rPr lang="en-US" sz="1700" kern="1200" dirty="0" err="1"/>
            <a:t>Öğr</a:t>
          </a:r>
          <a:r>
            <a:rPr lang="en-US" sz="1700" kern="1200" dirty="0"/>
            <a:t>. </a:t>
          </a:r>
          <a:r>
            <a:rPr lang="en-US" sz="1700" kern="1200" dirty="0" err="1"/>
            <a:t>Üyesi</a:t>
          </a:r>
          <a:r>
            <a:rPr lang="en-US" sz="1700" kern="1200" dirty="0"/>
            <a:t> Havva Nesrin Tiryaki</a:t>
          </a:r>
        </a:p>
        <a:p>
          <a:pPr marL="342900" lvl="2" indent="-171450" algn="l" defTabSz="755650">
            <a:lnSpc>
              <a:spcPct val="90000"/>
            </a:lnSpc>
            <a:spcBef>
              <a:spcPct val="0"/>
            </a:spcBef>
            <a:spcAft>
              <a:spcPct val="15000"/>
            </a:spcAft>
            <a:buChar char="•"/>
          </a:pPr>
          <a:r>
            <a:rPr lang="en-US" sz="1700" kern="1200" dirty="0"/>
            <a:t>Dr. </a:t>
          </a:r>
          <a:r>
            <a:rPr lang="en-US" sz="1700" kern="1200" dirty="0" err="1"/>
            <a:t>Öğr</a:t>
          </a:r>
          <a:r>
            <a:rPr lang="en-US" sz="1700" kern="1200" dirty="0"/>
            <a:t>. </a:t>
          </a:r>
          <a:r>
            <a:rPr lang="en-US" sz="1700" kern="1200" dirty="0" err="1"/>
            <a:t>Üyesi</a:t>
          </a:r>
          <a:r>
            <a:rPr lang="en-US" sz="1700" kern="1200" dirty="0"/>
            <a:t> Hüseyin Safa Ünal</a:t>
          </a:r>
        </a:p>
      </dsp:txBody>
      <dsp:txXfrm>
        <a:off x="0" y="288981"/>
        <a:ext cx="6797675" cy="2891700"/>
      </dsp:txXfrm>
    </dsp:sp>
    <dsp:sp modelId="{7035EF46-9A16-944D-B664-BDDEE0A13C6B}">
      <dsp:nvSpPr>
        <dsp:cNvPr id="0" name=""/>
        <dsp:cNvSpPr/>
      </dsp:nvSpPr>
      <dsp:spPr>
        <a:xfrm>
          <a:off x="339883" y="38061"/>
          <a:ext cx="4758372" cy="50184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855" tIns="0" rIns="179855" bIns="0" numCol="1" spcCol="1270" anchor="ctr" anchorCtr="0">
          <a:noAutofit/>
        </a:bodyPr>
        <a:lstStyle/>
        <a:p>
          <a:pPr marL="0" lvl="0" indent="0" algn="l" defTabSz="755650">
            <a:lnSpc>
              <a:spcPct val="90000"/>
            </a:lnSpc>
            <a:spcBef>
              <a:spcPct val="0"/>
            </a:spcBef>
            <a:spcAft>
              <a:spcPct val="35000"/>
            </a:spcAft>
            <a:buNone/>
          </a:pPr>
          <a:r>
            <a:rPr lang="en-US" sz="1700" b="1" kern="1200" dirty="0" err="1"/>
            <a:t>Değişim</a:t>
          </a:r>
          <a:r>
            <a:rPr lang="en-US" sz="1700" b="1" kern="1200" dirty="0"/>
            <a:t> </a:t>
          </a:r>
          <a:r>
            <a:rPr lang="en-US" sz="1700" b="1" kern="1200" dirty="0" err="1"/>
            <a:t>Programları</a:t>
          </a:r>
          <a:endParaRPr lang="en-US" sz="1700" kern="1200" dirty="0"/>
        </a:p>
      </dsp:txBody>
      <dsp:txXfrm>
        <a:off x="364381" y="62559"/>
        <a:ext cx="4709376" cy="452844"/>
      </dsp:txXfrm>
    </dsp:sp>
    <dsp:sp modelId="{E8E1F65C-9F8C-D340-A612-3807139CE990}">
      <dsp:nvSpPr>
        <dsp:cNvPr id="0" name=""/>
        <dsp:cNvSpPr/>
      </dsp:nvSpPr>
      <dsp:spPr>
        <a:xfrm>
          <a:off x="0" y="3490327"/>
          <a:ext cx="6797675" cy="208845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7575" tIns="354076" rIns="527575" bIns="120904" numCol="1" spcCol="1270" anchor="t" anchorCtr="0">
          <a:noAutofit/>
        </a:bodyPr>
        <a:lstStyle/>
        <a:p>
          <a:pPr marL="171450" lvl="1" indent="-171450" algn="l" defTabSz="755650">
            <a:lnSpc>
              <a:spcPct val="90000"/>
            </a:lnSpc>
            <a:spcBef>
              <a:spcPct val="0"/>
            </a:spcBef>
            <a:spcAft>
              <a:spcPct val="15000"/>
            </a:spcAft>
            <a:buChar char="•"/>
          </a:pPr>
          <a:r>
            <a:rPr lang="en-US" sz="1700" b="1" kern="1200" dirty="0" err="1"/>
            <a:t>Kariyer</a:t>
          </a:r>
          <a:r>
            <a:rPr lang="en-US" sz="1700" b="1" kern="1200" dirty="0"/>
            <a:t> </a:t>
          </a:r>
          <a:r>
            <a:rPr lang="en-US" sz="1700" b="1" kern="1200" dirty="0" err="1"/>
            <a:t>Danışmanı</a:t>
          </a:r>
          <a:r>
            <a:rPr lang="en-US" sz="1700" b="1" kern="1200" dirty="0"/>
            <a:t>: </a:t>
          </a:r>
          <a:r>
            <a:rPr lang="en-US" sz="1700" b="0" kern="1200" dirty="0" err="1"/>
            <a:t>Arş</a:t>
          </a:r>
          <a:r>
            <a:rPr lang="en-US" sz="1700" b="0" kern="1200" dirty="0"/>
            <a:t>. </a:t>
          </a:r>
          <a:r>
            <a:rPr lang="en-US" sz="1700" b="0" kern="1200" dirty="0" err="1"/>
            <a:t>Gör</a:t>
          </a:r>
          <a:r>
            <a:rPr lang="en-US" sz="1700" b="0" kern="1200" dirty="0"/>
            <a:t>. Bilal Orhan</a:t>
          </a:r>
        </a:p>
        <a:p>
          <a:pPr marL="171450" lvl="1" indent="-171450" algn="l" defTabSz="755650">
            <a:lnSpc>
              <a:spcPct val="90000"/>
            </a:lnSpc>
            <a:spcBef>
              <a:spcPct val="0"/>
            </a:spcBef>
            <a:spcAft>
              <a:spcPct val="15000"/>
            </a:spcAft>
            <a:buChar char="•"/>
          </a:pPr>
          <a:r>
            <a:rPr lang="en-US" sz="1700" b="1" kern="1200" dirty="0" err="1"/>
            <a:t>Sektör</a:t>
          </a:r>
          <a:r>
            <a:rPr lang="en-US" sz="1700" b="1" kern="1200" dirty="0"/>
            <a:t> </a:t>
          </a:r>
          <a:r>
            <a:rPr lang="en-US" sz="1700" b="1" kern="1200" dirty="0" err="1"/>
            <a:t>Beklentileri</a:t>
          </a:r>
          <a:endParaRPr lang="en-US" sz="1700" b="1" kern="1200" dirty="0"/>
        </a:p>
        <a:p>
          <a:pPr marL="171450" lvl="1" indent="-171450" algn="l" defTabSz="755650">
            <a:lnSpc>
              <a:spcPct val="90000"/>
            </a:lnSpc>
            <a:spcBef>
              <a:spcPct val="0"/>
            </a:spcBef>
            <a:spcAft>
              <a:spcPct val="15000"/>
            </a:spcAft>
            <a:buChar char="•"/>
          </a:pPr>
          <a:r>
            <a:rPr lang="en-US" sz="1700" b="1" kern="1200" dirty="0" err="1">
              <a:hlinkClick xmlns:r="http://schemas.openxmlformats.org/officeDocument/2006/relationships" r:id="rId3"/>
            </a:rPr>
            <a:t>İsteğe</a:t>
          </a:r>
          <a:r>
            <a:rPr lang="en-US" sz="1700" b="1" kern="1200" dirty="0">
              <a:hlinkClick xmlns:r="http://schemas.openxmlformats.org/officeDocument/2006/relationships" r:id="rId3"/>
            </a:rPr>
            <a:t> </a:t>
          </a:r>
          <a:r>
            <a:rPr lang="en-US" sz="1700" b="1" kern="1200" dirty="0" err="1">
              <a:hlinkClick xmlns:r="http://schemas.openxmlformats.org/officeDocument/2006/relationships" r:id="rId3"/>
            </a:rPr>
            <a:t>Bağlı</a:t>
          </a:r>
          <a:r>
            <a:rPr lang="en-US" sz="1700" b="1" kern="1200" dirty="0">
              <a:hlinkClick xmlns:r="http://schemas.openxmlformats.org/officeDocument/2006/relationships" r:id="rId3"/>
            </a:rPr>
            <a:t> Staj</a:t>
          </a:r>
          <a:r>
            <a:rPr lang="en-US" sz="1700" b="1" kern="1200" dirty="0"/>
            <a:t>: </a:t>
          </a:r>
          <a:r>
            <a:rPr lang="en-US" sz="1700" b="0" kern="1200" dirty="0"/>
            <a:t>2 </a:t>
          </a:r>
          <a:r>
            <a:rPr lang="en-US" sz="1700" b="0" kern="1200" dirty="0" err="1"/>
            <a:t>ve</a:t>
          </a:r>
          <a:r>
            <a:rPr lang="en-US" sz="1700" b="0" kern="1200" dirty="0"/>
            <a:t> 3. </a:t>
          </a:r>
          <a:r>
            <a:rPr lang="en-US" sz="1700" b="0" kern="1200" dirty="0" err="1"/>
            <a:t>sınıflarda</a:t>
          </a:r>
          <a:r>
            <a:rPr lang="en-US" sz="1700" b="0" kern="1200" dirty="0"/>
            <a:t>, </a:t>
          </a:r>
          <a:r>
            <a:rPr lang="en-US" sz="1700" b="0" kern="1200" dirty="0" err="1"/>
            <a:t>ders</a:t>
          </a:r>
          <a:r>
            <a:rPr lang="en-US" sz="1700" b="0" kern="1200" dirty="0"/>
            <a:t> </a:t>
          </a:r>
          <a:r>
            <a:rPr lang="en-US" sz="1700" b="0" kern="1200" dirty="0" err="1"/>
            <a:t>dönemi</a:t>
          </a:r>
          <a:r>
            <a:rPr lang="en-US" sz="1700" b="0" kern="1200" dirty="0"/>
            <a:t> </a:t>
          </a:r>
          <a:r>
            <a:rPr lang="en-US" sz="1700" b="0" kern="1200" dirty="0" err="1"/>
            <a:t>dışında</a:t>
          </a:r>
          <a:r>
            <a:rPr lang="en-US" sz="1700" b="0" kern="1200" dirty="0"/>
            <a:t>, </a:t>
          </a:r>
          <a:r>
            <a:rPr lang="en-US" sz="1700" b="0" kern="1200" dirty="0" err="1"/>
            <a:t>yaz</a:t>
          </a:r>
          <a:r>
            <a:rPr lang="en-US" sz="1700" b="0" kern="1200" dirty="0"/>
            <a:t> </a:t>
          </a:r>
          <a:r>
            <a:rPr lang="en-US" sz="1700" b="0" kern="1200" dirty="0" err="1"/>
            <a:t>tatilinde</a:t>
          </a:r>
          <a:endParaRPr lang="en-US" sz="1700" b="0" kern="1200" dirty="0"/>
        </a:p>
        <a:p>
          <a:pPr marL="171450" lvl="1" indent="-171450" algn="l" defTabSz="755650">
            <a:lnSpc>
              <a:spcPct val="90000"/>
            </a:lnSpc>
            <a:spcBef>
              <a:spcPct val="0"/>
            </a:spcBef>
            <a:spcAft>
              <a:spcPct val="15000"/>
            </a:spcAft>
            <a:buChar char="•"/>
          </a:pPr>
          <a:r>
            <a:rPr lang="en-US" sz="1700" b="1" kern="1200" dirty="0">
              <a:hlinkClick xmlns:r="http://schemas.openxmlformats.org/officeDocument/2006/relationships" r:id="rId4"/>
            </a:rPr>
            <a:t>Cumhurbaşkanlığı </a:t>
          </a:r>
          <a:r>
            <a:rPr lang="en-US" sz="1700" b="1" kern="1200" dirty="0" err="1">
              <a:hlinkClick xmlns:r="http://schemas.openxmlformats.org/officeDocument/2006/relationships" r:id="rId4"/>
            </a:rPr>
            <a:t>Yetenek</a:t>
          </a:r>
          <a:r>
            <a:rPr lang="en-US" sz="1700" b="1" kern="1200" dirty="0">
              <a:hlinkClick xmlns:r="http://schemas.openxmlformats.org/officeDocument/2006/relationships" r:id="rId4"/>
            </a:rPr>
            <a:t> </a:t>
          </a:r>
          <a:r>
            <a:rPr lang="en-US" sz="1700" b="1" kern="1200" dirty="0" err="1">
              <a:hlinkClick xmlns:r="http://schemas.openxmlformats.org/officeDocument/2006/relationships" r:id="rId4"/>
            </a:rPr>
            <a:t>Kapısı</a:t>
          </a:r>
          <a:endParaRPr lang="en-US" sz="1700" b="1" kern="1200" dirty="0"/>
        </a:p>
        <a:p>
          <a:pPr marL="171450" lvl="1" indent="-171450" algn="l" defTabSz="755650">
            <a:lnSpc>
              <a:spcPct val="90000"/>
            </a:lnSpc>
            <a:spcBef>
              <a:spcPct val="0"/>
            </a:spcBef>
            <a:spcAft>
              <a:spcPct val="15000"/>
            </a:spcAft>
            <a:buChar char="•"/>
          </a:pPr>
          <a:endParaRPr lang="en-US" sz="1700" kern="1200" dirty="0"/>
        </a:p>
      </dsp:txBody>
      <dsp:txXfrm>
        <a:off x="0" y="3490327"/>
        <a:ext cx="6797675" cy="2088450"/>
      </dsp:txXfrm>
    </dsp:sp>
    <dsp:sp modelId="{F7D449C7-F8FC-5A44-87EF-E38DD294E01E}">
      <dsp:nvSpPr>
        <dsp:cNvPr id="0" name=""/>
        <dsp:cNvSpPr/>
      </dsp:nvSpPr>
      <dsp:spPr>
        <a:xfrm>
          <a:off x="339883" y="3272481"/>
          <a:ext cx="4758372" cy="50184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855" tIns="0" rIns="179855" bIns="0" numCol="1" spcCol="1270" anchor="ctr" anchorCtr="0">
          <a:noAutofit/>
        </a:bodyPr>
        <a:lstStyle/>
        <a:p>
          <a:pPr marL="0" lvl="0" indent="0" algn="l" defTabSz="755650">
            <a:lnSpc>
              <a:spcPct val="90000"/>
            </a:lnSpc>
            <a:spcBef>
              <a:spcPct val="0"/>
            </a:spcBef>
            <a:spcAft>
              <a:spcPct val="35000"/>
            </a:spcAft>
            <a:buNone/>
          </a:pPr>
          <a:r>
            <a:rPr lang="en-US" sz="1700" b="1" kern="1200" dirty="0"/>
            <a:t>Staj </a:t>
          </a:r>
          <a:r>
            <a:rPr lang="en-US" sz="1700" b="1" kern="1200" dirty="0" err="1"/>
            <a:t>ve</a:t>
          </a:r>
          <a:r>
            <a:rPr lang="en-US" sz="1700" b="1" kern="1200" dirty="0"/>
            <a:t> </a:t>
          </a:r>
          <a:r>
            <a:rPr lang="en-US" sz="1700" b="1" kern="1200" dirty="0" err="1"/>
            <a:t>Kariyer</a:t>
          </a:r>
          <a:endParaRPr lang="en-US" sz="1700" kern="1200" dirty="0"/>
        </a:p>
      </dsp:txBody>
      <dsp:txXfrm>
        <a:off x="364381" y="3296979"/>
        <a:ext cx="4709376" cy="452844"/>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10/8/2025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2816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10/8/2025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59958533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10/8/2025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230428967"/>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10/8/2025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184800473"/>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smtClean="0"/>
              <a:t>10/8/2025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435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AAD347D-5ACD-4C99-B74B-A9C85AD731AF}" type="datetimeFigureOut">
              <a:rPr lang="en-US" smtClean="0"/>
              <a:t>10/8/2025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414708403"/>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AAD347D-5ACD-4C99-B74B-A9C85AD731AF}" type="datetimeFigureOut">
              <a:rPr lang="en-US" smtClean="0"/>
              <a:t>10/8/2025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740430086"/>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509A250-FF31-4206-8172-F9D3106AACB1}" type="datetimeFigureOut">
              <a:rPr lang="en-US" smtClean="0"/>
              <a:t>10/8/2025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517999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509A250-FF31-4206-8172-F9D3106AACB1}" type="datetimeFigureOut">
              <a:rPr lang="en-US" smtClean="0"/>
              <a:t>10/8/2025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429413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AAD347D-5ACD-4C99-B74B-A9C85AD731AF}" type="datetimeFigureOut">
              <a:rPr lang="en-US" smtClean="0"/>
              <a:t>10/8/2025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7F1E4F-1CFF-5643-939E-02111984F565}" type="slidenum">
              <a:rPr lang="en-US" smtClean="0"/>
              <a:t>‹#›</a:t>
            </a:fld>
            <a:endParaRPr lang="en-US" dirty="0"/>
          </a:p>
        </p:txBody>
      </p:sp>
    </p:spTree>
    <p:extLst>
      <p:ext uri="{BB962C8B-B14F-4D97-AF65-F5344CB8AC3E}">
        <p14:creationId xmlns:p14="http://schemas.microsoft.com/office/powerpoint/2010/main" val="563365214"/>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10/8/2025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262714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AAD347D-5ACD-4C99-B74B-A9C85AD731AF}" type="datetimeFigureOut">
              <a:rPr lang="en-US" smtClean="0"/>
              <a:t>10/8/2025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57F1E4F-1CFF-5643-939E-02111984F565}" type="slidenum">
              <a:rPr lang="en-US" smtClean="0"/>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007504"/>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3" Type="http://schemas.openxmlformats.org/officeDocument/2006/relationships/hyperlink" Target="https://bilecik.edu.tr/iibf" TargetMode="External"/><Relationship Id="rId2" Type="http://schemas.openxmlformats.org/officeDocument/2006/relationships/hyperlink" Target="https://bilecik.edu.tr/iktisat/Icerik/ogrenci_Gorusme_Ofis_Saatleri" TargetMode="External"/><Relationship Id="rId1" Type="http://schemas.openxmlformats.org/officeDocument/2006/relationships/slideLayout" Target="../slideLayouts/slideLayout4.xml"/><Relationship Id="rId6" Type="http://schemas.openxmlformats.org/officeDocument/2006/relationships/hyperlink" Target="https://notebooklm.google.com/notebook/2f273ff5-9576-4a38-9d83-513c5190fa37?pli=1" TargetMode="External"/><Relationship Id="rId5" Type="http://schemas.openxmlformats.org/officeDocument/2006/relationships/hyperlink" Target="https://bilecik.edu.tr/iktisat/Icerik/Y%C3%B6netmelik_ve_Y%C3%B6nergeler_d3132" TargetMode="External"/><Relationship Id="rId4" Type="http://schemas.openxmlformats.org/officeDocument/2006/relationships/hyperlink" Target="https://bilecik.edu.tr/iktisat/Icerik/S%C4%B1k%C3%A7a_Sorulan_Sorular_13512"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BD864D48-E899-6743-3DE2-ADF6F12F77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2001" y="272846"/>
            <a:ext cx="1326231" cy="1325924"/>
          </a:xfrm>
          <a:prstGeom prst="rect">
            <a:avLst/>
          </a:prstGeom>
          <a:noFill/>
          <a:extLst>
            <a:ext uri="{909E8E84-426E-40DD-AFC4-6F175D3DCCD1}">
              <a14:hiddenFill xmlns:a14="http://schemas.microsoft.com/office/drawing/2010/main">
                <a:solidFill>
                  <a:srgbClr val="FFFFFF"/>
                </a:solidFill>
              </a14:hiddenFill>
            </a:ext>
          </a:extLst>
        </p:spPr>
      </p:pic>
      <p:sp>
        <p:nvSpPr>
          <p:cNvPr id="4" name="Metin kutusu 3">
            <a:extLst>
              <a:ext uri="{FF2B5EF4-FFF2-40B4-BE49-F238E27FC236}">
                <a16:creationId xmlns:a16="http://schemas.microsoft.com/office/drawing/2014/main" id="{6154FAF2-A973-17D5-2140-1D8605402B82}"/>
              </a:ext>
            </a:extLst>
          </p:cNvPr>
          <p:cNvSpPr txBox="1"/>
          <p:nvPr/>
        </p:nvSpPr>
        <p:spPr>
          <a:xfrm>
            <a:off x="3419168" y="474143"/>
            <a:ext cx="5353664" cy="923330"/>
          </a:xfrm>
          <a:prstGeom prst="rect">
            <a:avLst/>
          </a:prstGeom>
          <a:noFill/>
        </p:spPr>
        <p:txBody>
          <a:bodyPr wrap="square" rtlCol="0">
            <a:spAutoFit/>
          </a:bodyPr>
          <a:lstStyle/>
          <a:p>
            <a:pPr algn="ctr"/>
            <a:r>
              <a:rPr lang="tr-TR" b="1" dirty="0">
                <a:latin typeface="Times New Roman" panose="02020603050405020304" pitchFamily="18" charset="0"/>
                <a:cs typeface="Times New Roman" panose="02020603050405020304" pitchFamily="18" charset="0"/>
              </a:rPr>
              <a:t>T.C.</a:t>
            </a:r>
          </a:p>
          <a:p>
            <a:pPr algn="ctr"/>
            <a:r>
              <a:rPr lang="tr-TR" b="1" dirty="0">
                <a:latin typeface="Times New Roman" panose="02020603050405020304" pitchFamily="18" charset="0"/>
                <a:cs typeface="Times New Roman" panose="02020603050405020304" pitchFamily="18" charset="0"/>
              </a:rPr>
              <a:t>BİLECİK ŞEYH EDEBALİ ÜNİVERSİTESİ</a:t>
            </a:r>
          </a:p>
          <a:p>
            <a:pPr algn="ctr"/>
            <a:r>
              <a:rPr lang="tr-TR" b="1" dirty="0">
                <a:latin typeface="Times New Roman" panose="02020603050405020304" pitchFamily="18" charset="0"/>
                <a:cs typeface="Times New Roman" panose="02020603050405020304" pitchFamily="18" charset="0"/>
              </a:rPr>
              <a:t>İKTİSADİ VE İDARİ BİLİMLER FAKÜLTESİ</a:t>
            </a:r>
          </a:p>
        </p:txBody>
      </p:sp>
      <p:sp>
        <p:nvSpPr>
          <p:cNvPr id="6" name="Metin kutusu 5">
            <a:extLst>
              <a:ext uri="{FF2B5EF4-FFF2-40B4-BE49-F238E27FC236}">
                <a16:creationId xmlns:a16="http://schemas.microsoft.com/office/drawing/2014/main" id="{CD7ECEF8-DC9A-32E3-C0A6-228B0DCA0A0C}"/>
              </a:ext>
            </a:extLst>
          </p:cNvPr>
          <p:cNvSpPr txBox="1"/>
          <p:nvPr/>
        </p:nvSpPr>
        <p:spPr>
          <a:xfrm>
            <a:off x="1122001" y="2505669"/>
            <a:ext cx="10190012" cy="3662541"/>
          </a:xfrm>
          <a:prstGeom prst="rect">
            <a:avLst/>
          </a:prstGeom>
          <a:noFill/>
        </p:spPr>
        <p:txBody>
          <a:bodyPr wrap="square" rtlCol="0">
            <a:spAutoFit/>
          </a:bodyPr>
          <a:lstStyle/>
          <a:p>
            <a:pPr algn="ctr">
              <a:spcBef>
                <a:spcPts val="600"/>
              </a:spcBef>
              <a:spcAft>
                <a:spcPts val="600"/>
              </a:spcAft>
            </a:pPr>
            <a:r>
              <a:rPr lang="tr-TR" sz="2400" b="1" dirty="0">
                <a:latin typeface="Times New Roman" panose="02020603050405020304" pitchFamily="18" charset="0"/>
                <a:cs typeface="Times New Roman" panose="02020603050405020304" pitchFamily="18" charset="0"/>
              </a:rPr>
              <a:t>İKTİSAT BÖLÜMÜ</a:t>
            </a:r>
          </a:p>
          <a:p>
            <a:pPr algn="ctr">
              <a:spcBef>
                <a:spcPts val="600"/>
              </a:spcBef>
              <a:spcAft>
                <a:spcPts val="600"/>
              </a:spcAft>
            </a:pPr>
            <a:r>
              <a:rPr lang="tr-TR" sz="2400" b="1" dirty="0">
                <a:latin typeface="Times New Roman" panose="02020603050405020304" pitchFamily="18" charset="0"/>
                <a:cs typeface="Times New Roman" panose="02020603050405020304" pitchFamily="18" charset="0"/>
              </a:rPr>
              <a:t>2025-2026 EĞİTİM-ÖĞRETİM YILI</a:t>
            </a:r>
          </a:p>
          <a:p>
            <a:pPr algn="ctr">
              <a:spcBef>
                <a:spcPts val="600"/>
              </a:spcBef>
              <a:spcAft>
                <a:spcPts val="600"/>
              </a:spcAft>
            </a:pPr>
            <a:r>
              <a:rPr lang="tr-TR" sz="2400" b="1" dirty="0">
                <a:latin typeface="Times New Roman" panose="02020603050405020304" pitchFamily="18" charset="0"/>
                <a:cs typeface="Times New Roman" panose="02020603050405020304" pitchFamily="18" charset="0"/>
              </a:rPr>
              <a:t>ORYANTASYON PROGRAMI</a:t>
            </a:r>
          </a:p>
          <a:p>
            <a:pPr algn="ctr">
              <a:spcBef>
                <a:spcPts val="600"/>
              </a:spcBef>
              <a:spcAft>
                <a:spcPts val="600"/>
              </a:spcAft>
            </a:pPr>
            <a:endParaRPr lang="tr-TR" b="1" dirty="0">
              <a:latin typeface="Times New Roman" panose="02020603050405020304" pitchFamily="18" charset="0"/>
              <a:cs typeface="Times New Roman" panose="02020603050405020304" pitchFamily="18" charset="0"/>
            </a:endParaRPr>
          </a:p>
          <a:p>
            <a:pPr algn="r">
              <a:spcBef>
                <a:spcPts val="600"/>
              </a:spcBef>
              <a:spcAft>
                <a:spcPts val="600"/>
              </a:spcAft>
            </a:pPr>
            <a:r>
              <a:rPr lang="en-US" b="1" dirty="0">
                <a:latin typeface="Times New Roman" panose="02020603050405020304" pitchFamily="18" charset="0"/>
                <a:cs typeface="Times New Roman" panose="02020603050405020304" pitchFamily="18" charset="0"/>
              </a:rPr>
              <a:t>							Dr. Ertuğrul Çam</a:t>
            </a:r>
          </a:p>
          <a:p>
            <a:pPr algn="r">
              <a:spcBef>
                <a:spcPts val="600"/>
              </a:spcBef>
              <a:spcAft>
                <a:spcPts val="600"/>
              </a:spcAft>
            </a:pPr>
            <a:r>
              <a:rPr lang="en-US" b="1" dirty="0">
                <a:latin typeface="Times New Roman" panose="02020603050405020304" pitchFamily="18" charset="0"/>
                <a:cs typeface="Times New Roman" panose="02020603050405020304" pitchFamily="18" charset="0"/>
              </a:rPr>
              <a:t>Dr. Hüseyin Safa Ünal</a:t>
            </a:r>
            <a:endParaRPr lang="tr-TR" b="1" dirty="0">
              <a:latin typeface="Times New Roman" panose="02020603050405020304" pitchFamily="18" charset="0"/>
              <a:cs typeface="Times New Roman" panose="02020603050405020304" pitchFamily="18" charset="0"/>
            </a:endParaRPr>
          </a:p>
          <a:p>
            <a:pPr algn="ctr">
              <a:spcBef>
                <a:spcPts val="600"/>
              </a:spcBef>
              <a:spcAft>
                <a:spcPts val="600"/>
              </a:spcAft>
            </a:pPr>
            <a:endParaRPr lang="tr-TR" b="1" dirty="0">
              <a:latin typeface="Times New Roman" panose="02020603050405020304" pitchFamily="18" charset="0"/>
              <a:cs typeface="Times New Roman" panose="02020603050405020304" pitchFamily="18" charset="0"/>
            </a:endParaRPr>
          </a:p>
          <a:p>
            <a:pPr algn="ctr">
              <a:spcBef>
                <a:spcPts val="600"/>
              </a:spcBef>
              <a:spcAft>
                <a:spcPts val="600"/>
              </a:spcAft>
            </a:pPr>
            <a:r>
              <a:rPr lang="tr-TR" b="1" dirty="0">
                <a:latin typeface="Times New Roman" panose="02020603050405020304" pitchFamily="18" charset="0"/>
                <a:cs typeface="Times New Roman" panose="02020603050405020304" pitchFamily="18" charset="0"/>
              </a:rPr>
              <a:t>7 EKİM 2025</a:t>
            </a:r>
          </a:p>
        </p:txBody>
      </p:sp>
    </p:spTree>
    <p:extLst>
      <p:ext uri="{BB962C8B-B14F-4D97-AF65-F5344CB8AC3E}">
        <p14:creationId xmlns:p14="http://schemas.microsoft.com/office/powerpoint/2010/main" val="4493413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Köşeleri Yuvarlatılmış 3">
            <a:extLst>
              <a:ext uri="{FF2B5EF4-FFF2-40B4-BE49-F238E27FC236}">
                <a16:creationId xmlns:a16="http://schemas.microsoft.com/office/drawing/2014/main" id="{580D61F6-323A-31FB-27A6-C97C61F08B30}"/>
              </a:ext>
            </a:extLst>
          </p:cNvPr>
          <p:cNvSpPr/>
          <p:nvPr/>
        </p:nvSpPr>
        <p:spPr>
          <a:xfrm>
            <a:off x="1179870" y="1283110"/>
            <a:ext cx="7064477" cy="39820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tr-TR" b="1" dirty="0"/>
              <a:t>Bir İktisatçı Ne Yapar veya Neye Benzer?: Çok Yönlü Bir Profilin Analizi</a:t>
            </a:r>
          </a:p>
        </p:txBody>
      </p:sp>
      <p:sp>
        <p:nvSpPr>
          <p:cNvPr id="6" name="Metin kutusu 5">
            <a:extLst>
              <a:ext uri="{FF2B5EF4-FFF2-40B4-BE49-F238E27FC236}">
                <a16:creationId xmlns:a16="http://schemas.microsoft.com/office/drawing/2014/main" id="{5BA08158-5E07-9750-A89C-33EF9B9FEC5D}"/>
              </a:ext>
            </a:extLst>
          </p:cNvPr>
          <p:cNvSpPr txBox="1"/>
          <p:nvPr/>
        </p:nvSpPr>
        <p:spPr>
          <a:xfrm>
            <a:off x="1179870" y="2259449"/>
            <a:ext cx="9984660" cy="2339102"/>
          </a:xfrm>
          <a:prstGeom prst="rect">
            <a:avLst/>
          </a:prstGeom>
          <a:noFill/>
        </p:spPr>
        <p:txBody>
          <a:bodyPr wrap="square">
            <a:spAutoFit/>
          </a:bodyPr>
          <a:lstStyle/>
          <a:p>
            <a:pPr algn="just">
              <a:spcBef>
                <a:spcPts val="600"/>
              </a:spcBef>
              <a:spcAft>
                <a:spcPts val="600"/>
              </a:spcAft>
              <a:buNone/>
            </a:pPr>
            <a:r>
              <a:rPr lang="tr-TR" b="1" i="0" dirty="0">
                <a:solidFill>
                  <a:srgbClr val="0F1115"/>
                </a:solidFill>
                <a:effectLst/>
                <a:latin typeface="Times New Roman" panose="02020603050405020304" pitchFamily="18" charset="0"/>
                <a:cs typeface="Times New Roman" panose="02020603050405020304" pitchFamily="18" charset="0"/>
              </a:rPr>
              <a:t>4. Bir Satranç Oyuncusu Gibidir: Stratejik ve İleri Görüşlüdür</a:t>
            </a:r>
            <a:endParaRPr lang="tr-TR" b="0" i="0" dirty="0">
              <a:solidFill>
                <a:srgbClr val="0F1115"/>
              </a:solidFill>
              <a:effectLst/>
              <a:latin typeface="Times New Roman" panose="02020603050405020304" pitchFamily="18" charset="0"/>
              <a:cs typeface="Times New Roman" panose="02020603050405020304" pitchFamily="18" charset="0"/>
            </a:endParaRPr>
          </a:p>
          <a:p>
            <a:pPr algn="just">
              <a:spcBef>
                <a:spcPts val="600"/>
              </a:spcBef>
              <a:spcAft>
                <a:spcPts val="600"/>
              </a:spcAft>
              <a:buFont typeface="Arial" panose="020B0604020202020204" pitchFamily="34" charset="0"/>
              <a:buChar char="•"/>
            </a:pPr>
            <a:r>
              <a:rPr lang="tr-TR" b="1" i="0" dirty="0">
                <a:solidFill>
                  <a:srgbClr val="0F1115"/>
                </a:solidFill>
                <a:effectLst/>
                <a:latin typeface="Times New Roman" panose="02020603050405020304" pitchFamily="18" charset="0"/>
                <a:cs typeface="Times New Roman" panose="02020603050405020304" pitchFamily="18" charset="0"/>
              </a:rPr>
              <a:t>Hamlelerin Zincirleme Etkilerini Hesaplar:</a:t>
            </a:r>
            <a:r>
              <a:rPr lang="tr-TR" b="0" i="0" dirty="0">
                <a:solidFill>
                  <a:srgbClr val="0F1115"/>
                </a:solidFill>
                <a:effectLst/>
                <a:latin typeface="Times New Roman" panose="02020603050405020304" pitchFamily="18" charset="0"/>
                <a:cs typeface="Times New Roman" panose="02020603050405020304" pitchFamily="18" charset="0"/>
              </a:rPr>
              <a:t> Bir satranç oyuncusunun yapacağı hamlenin 3-4 hamle sonrasını düşünmesi gibi, bir iktisatçı da alınan bir kararın (örneğin, faiz indirimi) ekonomi üzerindeki doğrudan, dolaylı ve uzun vadeli etkilerini tahmin etmeye çalışır.</a:t>
            </a:r>
          </a:p>
          <a:p>
            <a:pPr algn="just">
              <a:spcBef>
                <a:spcPts val="600"/>
              </a:spcBef>
              <a:spcAft>
                <a:spcPts val="600"/>
              </a:spcAft>
              <a:buFont typeface="Arial" panose="020B0604020202020204" pitchFamily="34" charset="0"/>
              <a:buChar char="•"/>
            </a:pPr>
            <a:r>
              <a:rPr lang="tr-TR" b="1" i="0" dirty="0">
                <a:solidFill>
                  <a:srgbClr val="0F1115"/>
                </a:solidFill>
                <a:effectLst/>
                <a:latin typeface="Times New Roman" panose="02020603050405020304" pitchFamily="18" charset="0"/>
                <a:cs typeface="Times New Roman" panose="02020603050405020304" pitchFamily="18" charset="0"/>
              </a:rPr>
              <a:t>Rakibini (Piyasa Psikolojisini/Diğer Aktörleri) Anlar:</a:t>
            </a:r>
            <a:r>
              <a:rPr lang="tr-TR" b="0" i="0" dirty="0">
                <a:solidFill>
                  <a:srgbClr val="0F1115"/>
                </a:solidFill>
                <a:effectLst/>
                <a:latin typeface="Times New Roman" panose="02020603050405020304" pitchFamily="18" charset="0"/>
                <a:cs typeface="Times New Roman" panose="02020603050405020304" pitchFamily="18" charset="0"/>
              </a:rPr>
              <a:t> Rakibin nasıl tepki vereceğini anlamak önemlidir. İktisatçı, tüketicilerin, yatırımcıların, diğer ülkelerin ve piyasaların bir politika değişikliğine nasıl tepki vereceğini modellediği için stratejik davranır.</a:t>
            </a:r>
          </a:p>
        </p:txBody>
      </p:sp>
    </p:spTree>
    <p:extLst>
      <p:ext uri="{BB962C8B-B14F-4D97-AF65-F5344CB8AC3E}">
        <p14:creationId xmlns:p14="http://schemas.microsoft.com/office/powerpoint/2010/main" val="38516013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Köşeleri Yuvarlatılmış 3">
            <a:extLst>
              <a:ext uri="{FF2B5EF4-FFF2-40B4-BE49-F238E27FC236}">
                <a16:creationId xmlns:a16="http://schemas.microsoft.com/office/drawing/2014/main" id="{0F9EB826-8EFB-F5C4-9288-3E946281A79B}"/>
              </a:ext>
            </a:extLst>
          </p:cNvPr>
          <p:cNvSpPr/>
          <p:nvPr/>
        </p:nvSpPr>
        <p:spPr>
          <a:xfrm>
            <a:off x="1179870" y="1283110"/>
            <a:ext cx="7064477" cy="39820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tr-TR" b="1" dirty="0"/>
              <a:t>Bir İktisatçı Ne Yapar veya Neye Benzer?: Çok Yönlü Bir Profilin Analizi</a:t>
            </a:r>
          </a:p>
        </p:txBody>
      </p:sp>
      <p:sp>
        <p:nvSpPr>
          <p:cNvPr id="8" name="Metin kutusu 7">
            <a:extLst>
              <a:ext uri="{FF2B5EF4-FFF2-40B4-BE49-F238E27FC236}">
                <a16:creationId xmlns:a16="http://schemas.microsoft.com/office/drawing/2014/main" id="{8D05BC6D-0A52-E318-0984-20A109E4F4DA}"/>
              </a:ext>
            </a:extLst>
          </p:cNvPr>
          <p:cNvSpPr txBox="1"/>
          <p:nvPr/>
        </p:nvSpPr>
        <p:spPr>
          <a:xfrm>
            <a:off x="1179870" y="2536448"/>
            <a:ext cx="9984660" cy="1785104"/>
          </a:xfrm>
          <a:prstGeom prst="rect">
            <a:avLst/>
          </a:prstGeom>
          <a:noFill/>
        </p:spPr>
        <p:txBody>
          <a:bodyPr wrap="square">
            <a:spAutoFit/>
          </a:bodyPr>
          <a:lstStyle/>
          <a:p>
            <a:pPr algn="l">
              <a:spcBef>
                <a:spcPts val="600"/>
              </a:spcBef>
              <a:spcAft>
                <a:spcPts val="600"/>
              </a:spcAft>
              <a:buNone/>
            </a:pPr>
            <a:r>
              <a:rPr lang="tr-TR" b="1" i="0" dirty="0">
                <a:solidFill>
                  <a:srgbClr val="0F1115"/>
                </a:solidFill>
                <a:effectLst/>
                <a:latin typeface="Times New Roman" panose="02020603050405020304" pitchFamily="18" charset="0"/>
                <a:cs typeface="Times New Roman" panose="02020603050405020304" pitchFamily="18" charset="0"/>
              </a:rPr>
              <a:t>5. Bir Çevirmen Gibidir: Karmaşıklığı Sadeleştirir</a:t>
            </a:r>
            <a:endParaRPr lang="tr-TR" b="0" i="0" dirty="0">
              <a:solidFill>
                <a:srgbClr val="0F1115"/>
              </a:solidFill>
              <a:effectLst/>
              <a:latin typeface="Times New Roman" panose="02020603050405020304" pitchFamily="18" charset="0"/>
              <a:cs typeface="Times New Roman" panose="02020603050405020304" pitchFamily="18" charset="0"/>
            </a:endParaRPr>
          </a:p>
          <a:p>
            <a:pPr algn="l">
              <a:spcBef>
                <a:spcPts val="600"/>
              </a:spcBef>
              <a:spcAft>
                <a:spcPts val="600"/>
              </a:spcAft>
              <a:buFont typeface="Arial" panose="020B0604020202020204" pitchFamily="34" charset="0"/>
              <a:buChar char="•"/>
            </a:pPr>
            <a:r>
              <a:rPr lang="tr-TR" b="1" i="0" dirty="0">
                <a:solidFill>
                  <a:srgbClr val="0F1115"/>
                </a:solidFill>
                <a:effectLst/>
                <a:latin typeface="Times New Roman" panose="02020603050405020304" pitchFamily="18" charset="0"/>
                <a:cs typeface="Times New Roman" panose="02020603050405020304" pitchFamily="18" charset="0"/>
              </a:rPr>
              <a:t>Dili Çevirir:</a:t>
            </a:r>
            <a:r>
              <a:rPr lang="tr-TR" b="0" i="0" dirty="0">
                <a:solidFill>
                  <a:srgbClr val="0F1115"/>
                </a:solidFill>
                <a:effectLst/>
                <a:latin typeface="Times New Roman" panose="02020603050405020304" pitchFamily="18" charset="0"/>
                <a:cs typeface="Times New Roman" panose="02020603050405020304" pitchFamily="18" charset="0"/>
              </a:rPr>
              <a:t> Karmaşık verileri, istatistikleri ve ekonomik modelleri, şirket yöneticilerinin, politikacıların ve halkın anlayabileceği sade ve anlamlı bir dile çevirir.</a:t>
            </a:r>
          </a:p>
          <a:p>
            <a:pPr algn="l">
              <a:spcBef>
                <a:spcPts val="600"/>
              </a:spcBef>
              <a:spcAft>
                <a:spcPts val="600"/>
              </a:spcAft>
              <a:buFont typeface="Arial" panose="020B0604020202020204" pitchFamily="34" charset="0"/>
              <a:buChar char="•"/>
            </a:pPr>
            <a:r>
              <a:rPr lang="tr-TR" b="1" i="0" dirty="0">
                <a:solidFill>
                  <a:srgbClr val="0F1115"/>
                </a:solidFill>
                <a:effectLst/>
                <a:latin typeface="Times New Roman" panose="02020603050405020304" pitchFamily="18" charset="0"/>
                <a:cs typeface="Times New Roman" panose="02020603050405020304" pitchFamily="18" charset="0"/>
              </a:rPr>
              <a:t>Anlam Üretir:</a:t>
            </a:r>
            <a:r>
              <a:rPr lang="tr-TR" b="0" i="0" dirty="0">
                <a:solidFill>
                  <a:srgbClr val="0F1115"/>
                </a:solidFill>
                <a:effectLst/>
                <a:latin typeface="Times New Roman" panose="02020603050405020304" pitchFamily="18" charset="0"/>
                <a:cs typeface="Times New Roman" panose="02020603050405020304" pitchFamily="18" charset="0"/>
              </a:rPr>
              <a:t> Ham veri yığınlarının arasından çekip çıkardığı hikayeyi, karar alıcılar için anlaşılır ve eyleme dönüştürülebilir bir mesaja dönüştürür.</a:t>
            </a:r>
          </a:p>
        </p:txBody>
      </p:sp>
    </p:spTree>
    <p:extLst>
      <p:ext uri="{BB962C8B-B14F-4D97-AF65-F5344CB8AC3E}">
        <p14:creationId xmlns:p14="http://schemas.microsoft.com/office/powerpoint/2010/main" val="11921299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TR"/>
          </a:p>
        </p:txBody>
      </p:sp>
      <p:sp>
        <p:nvSpPr>
          <p:cNvPr id="2" name="Title 1">
            <a:extLst>
              <a:ext uri="{FF2B5EF4-FFF2-40B4-BE49-F238E27FC236}">
                <a16:creationId xmlns:a16="http://schemas.microsoft.com/office/drawing/2014/main" id="{BB9300A9-7DDB-2FCC-8008-2CF2AC53FE83}"/>
              </a:ext>
            </a:extLst>
          </p:cNvPr>
          <p:cNvSpPr>
            <a:spLocks noGrp="1"/>
          </p:cNvSpPr>
          <p:nvPr>
            <p:ph type="title"/>
          </p:nvPr>
        </p:nvSpPr>
        <p:spPr>
          <a:xfrm>
            <a:off x="492370" y="516835"/>
            <a:ext cx="3084844" cy="5772840"/>
          </a:xfrm>
        </p:spPr>
        <p:txBody>
          <a:bodyPr anchor="ctr">
            <a:normAutofit/>
          </a:bodyPr>
          <a:lstStyle/>
          <a:p>
            <a:r>
              <a:rPr lang="en-US" sz="3600">
                <a:solidFill>
                  <a:srgbClr val="FFFFFF"/>
                </a:solidFill>
              </a:rPr>
              <a:t>İlk Yıldan İtibaren Başarılı Olmak</a:t>
            </a:r>
            <a:endParaRPr lang="en-TR" sz="3600">
              <a:solidFill>
                <a:srgbClr val="FFFFFF"/>
              </a:solidFill>
            </a:endParaRP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TR"/>
          </a:p>
        </p:txBody>
      </p:sp>
      <p:graphicFrame>
        <p:nvGraphicFramePr>
          <p:cNvPr id="5" name="Content Placeholder 2">
            <a:extLst>
              <a:ext uri="{FF2B5EF4-FFF2-40B4-BE49-F238E27FC236}">
                <a16:creationId xmlns:a16="http://schemas.microsoft.com/office/drawing/2014/main" id="{BA1ED9D4-4257-4C3A-F00D-7C836F98A22E}"/>
              </a:ext>
            </a:extLst>
          </p:cNvPr>
          <p:cNvGraphicFramePr>
            <a:graphicFrameLocks noGrp="1"/>
          </p:cNvGraphicFramePr>
          <p:nvPr>
            <p:ph idx="1"/>
            <p:extLst>
              <p:ext uri="{D42A27DB-BD31-4B8C-83A1-F6EECF244321}">
                <p14:modId xmlns:p14="http://schemas.microsoft.com/office/powerpoint/2010/main" val="2111596785"/>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0358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TR"/>
          </a:p>
        </p:txBody>
      </p:sp>
      <p:sp>
        <p:nvSpPr>
          <p:cNvPr id="2" name="Title 1">
            <a:extLst>
              <a:ext uri="{FF2B5EF4-FFF2-40B4-BE49-F238E27FC236}">
                <a16:creationId xmlns:a16="http://schemas.microsoft.com/office/drawing/2014/main" id="{194F66F3-BF1C-E2DA-736A-A9825A6EE101}"/>
              </a:ext>
            </a:extLst>
          </p:cNvPr>
          <p:cNvSpPr>
            <a:spLocks noGrp="1"/>
          </p:cNvSpPr>
          <p:nvPr>
            <p:ph type="title"/>
          </p:nvPr>
        </p:nvSpPr>
        <p:spPr>
          <a:xfrm>
            <a:off x="492370" y="516835"/>
            <a:ext cx="3084844" cy="5772840"/>
          </a:xfrm>
        </p:spPr>
        <p:txBody>
          <a:bodyPr anchor="ctr">
            <a:normAutofit/>
          </a:bodyPr>
          <a:lstStyle/>
          <a:p>
            <a:r>
              <a:rPr lang="en-US" sz="3600" dirty="0" err="1">
                <a:solidFill>
                  <a:srgbClr val="FFFFFF"/>
                </a:solidFill>
              </a:rPr>
              <a:t>Gelecek</a:t>
            </a:r>
            <a:r>
              <a:rPr lang="en-US" sz="3600" dirty="0">
                <a:solidFill>
                  <a:srgbClr val="FFFFFF"/>
                </a:solidFill>
              </a:rPr>
              <a:t> İçin Plan </a:t>
            </a:r>
            <a:r>
              <a:rPr lang="en-US" sz="3600" dirty="0" err="1">
                <a:solidFill>
                  <a:srgbClr val="FFFFFF"/>
                </a:solidFill>
              </a:rPr>
              <a:t>Yapmak</a:t>
            </a:r>
            <a:endParaRPr lang="en-TR" sz="3600" dirty="0">
              <a:solidFill>
                <a:srgbClr val="FFFFFF"/>
              </a:solidFill>
            </a:endParaRP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TR"/>
          </a:p>
        </p:txBody>
      </p:sp>
      <p:graphicFrame>
        <p:nvGraphicFramePr>
          <p:cNvPr id="5" name="Content Placeholder 2">
            <a:extLst>
              <a:ext uri="{FF2B5EF4-FFF2-40B4-BE49-F238E27FC236}">
                <a16:creationId xmlns:a16="http://schemas.microsoft.com/office/drawing/2014/main" id="{EC2EF216-673E-5EE1-7390-9B3373269349}"/>
              </a:ext>
            </a:extLst>
          </p:cNvPr>
          <p:cNvGraphicFramePr>
            <a:graphicFrameLocks noGrp="1"/>
          </p:cNvGraphicFramePr>
          <p:nvPr>
            <p:ph idx="1"/>
            <p:extLst>
              <p:ext uri="{D42A27DB-BD31-4B8C-83A1-F6EECF244321}">
                <p14:modId xmlns:p14="http://schemas.microsoft.com/office/powerpoint/2010/main" val="420550396"/>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38668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731A41-B57F-19D9-0EEB-70FE1AB8484E}"/>
              </a:ext>
            </a:extLst>
          </p:cNvPr>
          <p:cNvSpPr>
            <a:spLocks noGrp="1"/>
          </p:cNvSpPr>
          <p:nvPr>
            <p:ph sz="half" idx="1"/>
          </p:nvPr>
        </p:nvSpPr>
        <p:spPr>
          <a:xfrm>
            <a:off x="368710" y="2157812"/>
            <a:ext cx="5847940" cy="3795748"/>
          </a:xfrm>
        </p:spPr>
        <p:txBody>
          <a:bodyPr>
            <a:noAutofit/>
          </a:bodyPr>
          <a:lstStyle/>
          <a:p>
            <a:pPr marL="0" indent="0" algn="just">
              <a:buNone/>
            </a:pPr>
            <a:r>
              <a:rPr lang="en-US" sz="1400" b="1" u="sng" dirty="0">
                <a:latin typeface="Times New Roman" panose="02020603050405020304" pitchFamily="18" charset="0"/>
                <a:cs typeface="Times New Roman" panose="02020603050405020304" pitchFamily="18" charset="0"/>
              </a:rPr>
              <a:t>Kamu </a:t>
            </a:r>
            <a:r>
              <a:rPr lang="en-US" sz="1400" b="1" u="sng" dirty="0" err="1">
                <a:latin typeface="Times New Roman" panose="02020603050405020304" pitchFamily="18" charset="0"/>
                <a:cs typeface="Times New Roman" panose="02020603050405020304" pitchFamily="18" charset="0"/>
              </a:rPr>
              <a:t>Sektörü</a:t>
            </a:r>
            <a:r>
              <a:rPr lang="en-US" sz="1400" b="1" u="sng" dirty="0">
                <a:latin typeface="Times New Roman" panose="02020603050405020304" pitchFamily="18" charset="0"/>
                <a:cs typeface="Times New Roman" panose="02020603050405020304" pitchFamily="18" charset="0"/>
              </a:rPr>
              <a:t>:</a:t>
            </a:r>
            <a:endParaRPr lang="en-US" sz="1400" u="sng"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sz="1400" b="1" dirty="0">
                <a:latin typeface="Times New Roman" panose="02020603050405020304" pitchFamily="18" charset="0"/>
                <a:cs typeface="Times New Roman" panose="02020603050405020304" pitchFamily="18" charset="0"/>
              </a:rPr>
              <a:t>Ekonomi </a:t>
            </a:r>
            <a:r>
              <a:rPr lang="en-US" sz="1400" b="1" dirty="0" err="1">
                <a:latin typeface="Times New Roman" panose="02020603050405020304" pitchFamily="18" charset="0"/>
                <a:cs typeface="Times New Roman" panose="02020603050405020304" pitchFamily="18" charset="0"/>
              </a:rPr>
              <a:t>ve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Maliye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Bakanlıkları</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Bütçe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planlaması</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vergi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düzenlemeleri</a:t>
            </a:r>
            <a:r>
              <a:rPr lang="en-US" sz="1400" dirty="0">
                <a:latin typeface="Times New Roman" panose="02020603050405020304" pitchFamily="18" charset="0"/>
                <a:cs typeface="Times New Roman" panose="02020603050405020304" pitchFamily="18" charset="0"/>
              </a:rPr>
              <a:t>.</a:t>
            </a:r>
          </a:p>
          <a:p>
            <a:pPr algn="just">
              <a:buFont typeface="Arial" panose="020B0604020202020204" pitchFamily="34" charset="0"/>
              <a:buChar char="•"/>
            </a:pPr>
            <a:r>
              <a:rPr lang="en-US" sz="1400" b="1" dirty="0" err="1">
                <a:latin typeface="Times New Roman" panose="02020603050405020304" pitchFamily="18" charset="0"/>
                <a:cs typeface="Times New Roman" panose="02020603050405020304" pitchFamily="18" charset="0"/>
              </a:rPr>
              <a:t>Hazine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ve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Maliye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Müsteşarlığı</a:t>
            </a:r>
            <a:r>
              <a:rPr lang="en-US" sz="1400" dirty="0">
                <a:latin typeface="Times New Roman" panose="02020603050405020304" pitchFamily="18" charset="0"/>
                <a:cs typeface="Times New Roman" panose="02020603050405020304" pitchFamily="18" charset="0"/>
              </a:rPr>
              <a:t>: Kamu </a:t>
            </a:r>
            <a:r>
              <a:rPr lang="en-US" sz="1400" dirty="0" err="1">
                <a:latin typeface="Times New Roman" panose="02020603050405020304" pitchFamily="18" charset="0"/>
                <a:cs typeface="Times New Roman" panose="02020603050405020304" pitchFamily="18" charset="0"/>
              </a:rPr>
              <a:t>borç</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yönetimi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ekonomik</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reformlar</a:t>
            </a:r>
            <a:r>
              <a:rPr lang="en-US" sz="1400" dirty="0">
                <a:latin typeface="Times New Roman" panose="02020603050405020304" pitchFamily="18" charset="0"/>
                <a:cs typeface="Times New Roman" panose="02020603050405020304" pitchFamily="18" charset="0"/>
              </a:rPr>
              <a:t>.</a:t>
            </a:r>
          </a:p>
          <a:p>
            <a:pPr algn="just">
              <a:buFont typeface="Arial" panose="020B0604020202020204" pitchFamily="34" charset="0"/>
              <a:buChar char="•"/>
            </a:pPr>
            <a:r>
              <a:rPr lang="en-US" sz="1400" b="1" dirty="0">
                <a:latin typeface="Times New Roman" panose="02020603050405020304" pitchFamily="18" charset="0"/>
                <a:cs typeface="Times New Roman" panose="02020603050405020304" pitchFamily="18" charset="0"/>
              </a:rPr>
              <a:t>Merkez </a:t>
            </a:r>
            <a:r>
              <a:rPr lang="en-US" sz="1400" b="1" dirty="0" err="1">
                <a:latin typeface="Times New Roman" panose="02020603050405020304" pitchFamily="18" charset="0"/>
                <a:cs typeface="Times New Roman" panose="02020603050405020304" pitchFamily="18" charset="0"/>
              </a:rPr>
              <a:t>Bankası</a:t>
            </a:r>
            <a:r>
              <a:rPr lang="en-US" sz="1400" dirty="0">
                <a:latin typeface="Times New Roman" panose="02020603050405020304" pitchFamily="18" charset="0"/>
                <a:cs typeface="Times New Roman" panose="02020603050405020304" pitchFamily="18" charset="0"/>
              </a:rPr>
              <a:t>: Para </a:t>
            </a:r>
            <a:r>
              <a:rPr lang="en-US" sz="1400" dirty="0" err="1">
                <a:latin typeface="Times New Roman" panose="02020603050405020304" pitchFamily="18" charset="0"/>
                <a:cs typeface="Times New Roman" panose="02020603050405020304" pitchFamily="18" charset="0"/>
              </a:rPr>
              <a:t>politikası</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enflasyon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faiz</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oranları</a:t>
            </a:r>
            <a:r>
              <a:rPr lang="en-US" sz="1400" dirty="0">
                <a:latin typeface="Times New Roman" panose="02020603050405020304" pitchFamily="18" charset="0"/>
                <a:cs typeface="Times New Roman" panose="02020603050405020304" pitchFamily="18" charset="0"/>
              </a:rPr>
              <a:t>.</a:t>
            </a:r>
          </a:p>
          <a:p>
            <a:pPr algn="just">
              <a:buFont typeface="Arial" panose="020B0604020202020204" pitchFamily="34" charset="0"/>
              <a:buChar char="•"/>
            </a:pPr>
            <a:r>
              <a:rPr lang="en-US" sz="1400" b="1" dirty="0">
                <a:latin typeface="Times New Roman" panose="02020603050405020304" pitchFamily="18" charset="0"/>
                <a:cs typeface="Times New Roman" panose="02020603050405020304" pitchFamily="18" charset="0"/>
              </a:rPr>
              <a:t>TÜİK</a:t>
            </a:r>
            <a:r>
              <a:rPr lang="en-US" sz="1400" dirty="0">
                <a:latin typeface="Times New Roman" panose="02020603050405020304" pitchFamily="18" charset="0"/>
                <a:cs typeface="Times New Roman" panose="02020603050405020304" pitchFamily="18" charset="0"/>
              </a:rPr>
              <a:t>: Veri </a:t>
            </a:r>
            <a:r>
              <a:rPr lang="en-US" sz="1400" dirty="0" err="1">
                <a:latin typeface="Times New Roman" panose="02020603050405020304" pitchFamily="18" charset="0"/>
                <a:cs typeface="Times New Roman" panose="02020603050405020304" pitchFamily="18" charset="0"/>
              </a:rPr>
              <a:t>toplama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ekonomik</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göstergeler</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b="1" u="sng" dirty="0">
                <a:latin typeface="Times New Roman" panose="02020603050405020304" pitchFamily="18" charset="0"/>
                <a:cs typeface="Times New Roman" panose="02020603050405020304" pitchFamily="18" charset="0"/>
              </a:rPr>
              <a:t>Özel </a:t>
            </a:r>
            <a:r>
              <a:rPr lang="en-US" sz="1400" b="1" u="sng" dirty="0" err="1">
                <a:latin typeface="Times New Roman" panose="02020603050405020304" pitchFamily="18" charset="0"/>
                <a:cs typeface="Times New Roman" panose="02020603050405020304" pitchFamily="18" charset="0"/>
              </a:rPr>
              <a:t>Sektör</a:t>
            </a:r>
            <a:r>
              <a:rPr lang="en-US" sz="1400" b="1" u="sng" dirty="0">
                <a:latin typeface="Times New Roman" panose="02020603050405020304" pitchFamily="18" charset="0"/>
                <a:cs typeface="Times New Roman" panose="02020603050405020304" pitchFamily="18" charset="0"/>
              </a:rPr>
              <a:t>:</a:t>
            </a:r>
            <a:endParaRPr lang="en-US" sz="1400" u="sng"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sz="1400" b="1" dirty="0" err="1">
                <a:latin typeface="Times New Roman" panose="02020603050405020304" pitchFamily="18" charset="0"/>
                <a:cs typeface="Times New Roman" panose="02020603050405020304" pitchFamily="18" charset="0"/>
              </a:rPr>
              <a:t>Bankacılık</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ve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Finans</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Kredi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politikaları</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yatırım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stratejileri</a:t>
            </a:r>
            <a:r>
              <a:rPr lang="en-US" sz="1400" dirty="0">
                <a:latin typeface="Times New Roman" panose="02020603050405020304" pitchFamily="18" charset="0"/>
                <a:cs typeface="Times New Roman" panose="02020603050405020304" pitchFamily="18" charset="0"/>
              </a:rPr>
              <a:t>, risk </a:t>
            </a:r>
            <a:r>
              <a:rPr lang="en-US" sz="1400" dirty="0" err="1">
                <a:latin typeface="Times New Roman" panose="02020603050405020304" pitchFamily="18" charset="0"/>
                <a:cs typeface="Times New Roman" panose="02020603050405020304" pitchFamily="18" charset="0"/>
              </a:rPr>
              <a:t>analizi</a:t>
            </a:r>
            <a:r>
              <a:rPr lang="en-US" sz="1400" dirty="0">
                <a:latin typeface="Times New Roman" panose="02020603050405020304" pitchFamily="18" charset="0"/>
                <a:cs typeface="Times New Roman" panose="02020603050405020304" pitchFamily="18" charset="0"/>
              </a:rPr>
              <a:t>.</a:t>
            </a:r>
          </a:p>
          <a:p>
            <a:pPr algn="just">
              <a:buFont typeface="Arial" panose="020B0604020202020204" pitchFamily="34" charset="0"/>
              <a:buChar char="•"/>
            </a:pPr>
            <a:r>
              <a:rPr lang="en-US" sz="1400" b="1" dirty="0" err="1">
                <a:latin typeface="Times New Roman" panose="02020603050405020304" pitchFamily="18" charset="0"/>
                <a:cs typeface="Times New Roman" panose="02020603050405020304" pitchFamily="18" charset="0"/>
              </a:rPr>
              <a:t>Danışmanlık</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Firmaları</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Ekonomik</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strateji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mali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planlama</a:t>
            </a:r>
            <a:r>
              <a:rPr lang="en-US" sz="1400" dirty="0">
                <a:latin typeface="Times New Roman" panose="02020603050405020304" pitchFamily="18" charset="0"/>
                <a:cs typeface="Times New Roman" panose="02020603050405020304" pitchFamily="18" charset="0"/>
              </a:rPr>
              <a:t>.</a:t>
            </a:r>
          </a:p>
          <a:p>
            <a:pPr>
              <a:buFont typeface="Arial" panose="020B0604020202020204" pitchFamily="34" charset="0"/>
              <a:buChar char="•"/>
            </a:pPr>
            <a:r>
              <a:rPr lang="en-US" sz="1400" b="1" dirty="0" err="1">
                <a:latin typeface="Times New Roman" panose="02020603050405020304" pitchFamily="18" charset="0"/>
                <a:cs typeface="Times New Roman" panose="02020603050405020304" pitchFamily="18" charset="0"/>
              </a:rPr>
              <a:t>Sigorta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Şirketleri</a:t>
            </a:r>
            <a:r>
              <a:rPr lang="en-US" sz="1400" dirty="0">
                <a:latin typeface="Times New Roman" panose="02020603050405020304" pitchFamily="18" charset="0"/>
                <a:cs typeface="Times New Roman" panose="02020603050405020304" pitchFamily="18" charset="0"/>
              </a:rPr>
              <a:t>: Risk </a:t>
            </a:r>
            <a:r>
              <a:rPr lang="en-US" sz="1400" dirty="0" err="1">
                <a:latin typeface="Times New Roman" panose="02020603050405020304" pitchFamily="18" charset="0"/>
                <a:cs typeface="Times New Roman" panose="02020603050405020304" pitchFamily="18" charset="0"/>
              </a:rPr>
              <a:t>değerlendirme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mali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analiz</a:t>
            </a:r>
            <a:r>
              <a:rPr lang="en-US" sz="1400" dirty="0">
                <a:latin typeface="Times New Roman" panose="02020603050405020304" pitchFamily="18" charset="0"/>
                <a:cs typeface="Times New Roman" panose="02020603050405020304" pitchFamily="18" charset="0"/>
              </a:rPr>
              <a:t>.</a:t>
            </a:r>
          </a:p>
          <a:p>
            <a:pPr>
              <a:buFont typeface="Arial" panose="020B0604020202020204" pitchFamily="34" charset="0"/>
              <a:buChar char="•"/>
            </a:pPr>
            <a:endParaRPr lang="en-US" sz="1400" dirty="0">
              <a:latin typeface="Times New Roman" panose="02020603050405020304" pitchFamily="18" charset="0"/>
              <a:cs typeface="Times New Roman" panose="02020603050405020304" pitchFamily="18" charset="0"/>
            </a:endParaRPr>
          </a:p>
          <a:p>
            <a:endParaRPr lang="en-TR" sz="1400" dirty="0">
              <a:latin typeface="Times New Roman" panose="02020603050405020304" pitchFamily="18" charset="0"/>
              <a:cs typeface="Times New Roman" panose="02020603050405020304" pitchFamily="18" charset="0"/>
            </a:endParaRPr>
          </a:p>
        </p:txBody>
      </p:sp>
      <p:sp>
        <p:nvSpPr>
          <p:cNvPr id="4" name="Content Placeholder 3">
            <a:extLst>
              <a:ext uri="{FF2B5EF4-FFF2-40B4-BE49-F238E27FC236}">
                <a16:creationId xmlns:a16="http://schemas.microsoft.com/office/drawing/2014/main" id="{97727441-2813-6E06-6295-3773D6574B63}"/>
              </a:ext>
            </a:extLst>
          </p:cNvPr>
          <p:cNvSpPr>
            <a:spLocks noGrp="1"/>
          </p:cNvSpPr>
          <p:nvPr>
            <p:ph sz="half" idx="2"/>
          </p:nvPr>
        </p:nvSpPr>
        <p:spPr>
          <a:xfrm>
            <a:off x="6096000" y="2157812"/>
            <a:ext cx="5847940" cy="3795748"/>
          </a:xfrm>
        </p:spPr>
        <p:txBody>
          <a:bodyPr>
            <a:noAutofit/>
          </a:bodyPr>
          <a:lstStyle/>
          <a:p>
            <a:pPr marL="0" indent="0" algn="just">
              <a:buNone/>
            </a:pPr>
            <a:r>
              <a:rPr lang="en-US" sz="1400" b="1" u="sng" dirty="0" err="1">
                <a:latin typeface="Times New Roman" panose="02020603050405020304" pitchFamily="18" charset="0"/>
                <a:cs typeface="Times New Roman" panose="02020603050405020304" pitchFamily="18" charset="0"/>
              </a:rPr>
              <a:t>Uluslararası</a:t>
            </a:r>
            <a:r>
              <a:rPr lang="en-US" sz="1400" b="1" u="sng" dirty="0">
                <a:latin typeface="Times New Roman" panose="02020603050405020304" pitchFamily="18" charset="0"/>
                <a:cs typeface="Times New Roman" panose="02020603050405020304" pitchFamily="18" charset="0"/>
              </a:rPr>
              <a:t> </a:t>
            </a:r>
            <a:r>
              <a:rPr lang="en-US" sz="1400" b="1" u="sng" dirty="0" err="1">
                <a:latin typeface="Times New Roman" panose="02020603050405020304" pitchFamily="18" charset="0"/>
                <a:cs typeface="Times New Roman" panose="02020603050405020304" pitchFamily="18" charset="0"/>
              </a:rPr>
              <a:t>Kuruluşlar</a:t>
            </a:r>
            <a:r>
              <a:rPr lang="en-US" sz="1400" b="1" u="sng" dirty="0">
                <a:latin typeface="Times New Roman" panose="02020603050405020304" pitchFamily="18" charset="0"/>
                <a:cs typeface="Times New Roman" panose="02020603050405020304" pitchFamily="18" charset="0"/>
              </a:rPr>
              <a:t>:</a:t>
            </a:r>
            <a:endParaRPr lang="en-US" sz="1400" u="sng"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sz="1400" b="1" dirty="0" err="1">
                <a:latin typeface="Times New Roman" panose="02020603050405020304" pitchFamily="18" charset="0"/>
                <a:cs typeface="Times New Roman" panose="02020603050405020304" pitchFamily="18" charset="0"/>
              </a:rPr>
              <a:t>Dünya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Bankası</a:t>
            </a:r>
            <a:r>
              <a:rPr lang="en-US" sz="1400" b="1" dirty="0">
                <a:latin typeface="Times New Roman" panose="02020603050405020304" pitchFamily="18" charset="0"/>
                <a:cs typeface="Times New Roman" panose="02020603050405020304" pitchFamily="18" charset="0"/>
              </a:rPr>
              <a:t>, IMF</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Kalkınma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projeleri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ekonomik</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analiz</a:t>
            </a:r>
            <a:r>
              <a:rPr lang="en-US" sz="1400" dirty="0">
                <a:latin typeface="Times New Roman" panose="02020603050405020304" pitchFamily="18" charset="0"/>
                <a:cs typeface="Times New Roman" panose="02020603050405020304" pitchFamily="18" charset="0"/>
              </a:rPr>
              <a:t>.</a:t>
            </a:r>
          </a:p>
          <a:p>
            <a:pPr algn="just">
              <a:buFont typeface="Arial" panose="020B0604020202020204" pitchFamily="34" charset="0"/>
              <a:buChar char="•"/>
            </a:pPr>
            <a:r>
              <a:rPr lang="en-US" sz="1400" b="1" dirty="0">
                <a:latin typeface="Times New Roman" panose="02020603050405020304" pitchFamily="18" charset="0"/>
                <a:cs typeface="Times New Roman" panose="02020603050405020304" pitchFamily="18" charset="0"/>
              </a:rPr>
              <a:t>OECD</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Küresel</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ekonomik</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politikalar</a:t>
            </a:r>
            <a:r>
              <a:rPr lang="en-US" sz="1400" dirty="0">
                <a:latin typeface="Times New Roman" panose="02020603050405020304" pitchFamily="18" charset="0"/>
                <a:cs typeface="Times New Roman" panose="02020603050405020304" pitchFamily="18" charset="0"/>
              </a:rPr>
              <a:t>.</a:t>
            </a:r>
          </a:p>
          <a:p>
            <a:pPr algn="just">
              <a:buFont typeface="Arial" panose="020B0604020202020204" pitchFamily="34" charset="0"/>
              <a:buChar char="•"/>
            </a:pPr>
            <a:r>
              <a:rPr lang="en-US" sz="1400" b="1" dirty="0" err="1">
                <a:latin typeface="Times New Roman" panose="02020603050405020304" pitchFamily="18" charset="0"/>
                <a:cs typeface="Times New Roman" panose="02020603050405020304" pitchFamily="18" charset="0"/>
              </a:rPr>
              <a:t>Birleşmiş</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Milletler</a:t>
            </a:r>
            <a:r>
              <a:rPr lang="en-US" sz="1400" b="1" dirty="0">
                <a:latin typeface="Times New Roman" panose="02020603050405020304" pitchFamily="18" charset="0"/>
                <a:cs typeface="Times New Roman" panose="02020603050405020304" pitchFamily="18" charset="0"/>
              </a:rPr>
              <a:t>, AB</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Sosyal</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ekonomik</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kalkınma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projeleri</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b="1" u="sng" dirty="0" err="1">
                <a:latin typeface="Times New Roman" panose="02020603050405020304" pitchFamily="18" charset="0"/>
                <a:cs typeface="Times New Roman" panose="02020603050405020304" pitchFamily="18" charset="0"/>
              </a:rPr>
              <a:t>Akademi</a:t>
            </a:r>
            <a:r>
              <a:rPr lang="en-US" sz="1400" b="1" u="sng" dirty="0">
                <a:latin typeface="Times New Roman" panose="02020603050405020304" pitchFamily="18" charset="0"/>
                <a:cs typeface="Times New Roman" panose="02020603050405020304" pitchFamily="18" charset="0"/>
              </a:rPr>
              <a:t> </a:t>
            </a:r>
            <a:r>
              <a:rPr lang="en-US" sz="1400" b="1" u="sng" dirty="0" err="1">
                <a:latin typeface="Times New Roman" panose="02020603050405020304" pitchFamily="18" charset="0"/>
                <a:cs typeface="Times New Roman" panose="02020603050405020304" pitchFamily="18" charset="0"/>
              </a:rPr>
              <a:t>ve</a:t>
            </a:r>
            <a:r>
              <a:rPr lang="en-US" sz="1400" b="1" u="sng" dirty="0">
                <a:latin typeface="Times New Roman" panose="02020603050405020304" pitchFamily="18" charset="0"/>
                <a:cs typeface="Times New Roman" panose="02020603050405020304" pitchFamily="18" charset="0"/>
              </a:rPr>
              <a:t> </a:t>
            </a:r>
            <a:r>
              <a:rPr lang="en-US" sz="1400" b="1" u="sng" dirty="0" err="1">
                <a:latin typeface="Times New Roman" panose="02020603050405020304" pitchFamily="18" charset="0"/>
                <a:cs typeface="Times New Roman" panose="02020603050405020304" pitchFamily="18" charset="0"/>
              </a:rPr>
              <a:t>Araştırma</a:t>
            </a:r>
            <a:r>
              <a:rPr lang="en-US" sz="1400" b="1" u="sng" dirty="0">
                <a:latin typeface="Times New Roman" panose="02020603050405020304" pitchFamily="18" charset="0"/>
                <a:cs typeface="Times New Roman" panose="02020603050405020304" pitchFamily="18" charset="0"/>
              </a:rPr>
              <a:t>:</a:t>
            </a:r>
            <a:endParaRPr lang="en-US" sz="1400" u="sng"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sz="1400" b="1" dirty="0" err="1">
                <a:latin typeface="Times New Roman" panose="02020603050405020304" pitchFamily="18" charset="0"/>
                <a:cs typeface="Times New Roman" panose="02020603050405020304" pitchFamily="18" charset="0"/>
              </a:rPr>
              <a:t>Üniversiteler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Akademik</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kariyer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araştırma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öğretim</a:t>
            </a:r>
            <a:r>
              <a:rPr lang="en-US" sz="1400" dirty="0">
                <a:latin typeface="Times New Roman" panose="02020603050405020304" pitchFamily="18" charset="0"/>
                <a:cs typeface="Times New Roman" panose="02020603050405020304" pitchFamily="18" charset="0"/>
              </a:rPr>
              <a:t>.</a:t>
            </a:r>
          </a:p>
          <a:p>
            <a:pPr algn="just">
              <a:buFont typeface="Arial" panose="020B0604020202020204" pitchFamily="34" charset="0"/>
              <a:buChar char="•"/>
            </a:pPr>
            <a:r>
              <a:rPr lang="en-US" sz="1400" b="1" dirty="0" err="1">
                <a:latin typeface="Times New Roman" panose="02020603050405020304" pitchFamily="18" charset="0"/>
                <a:cs typeface="Times New Roman" panose="02020603050405020304" pitchFamily="18" charset="0"/>
              </a:rPr>
              <a:t>Düşünce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Kuruluşları</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Ekonomik</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politika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geliştirme</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b="1" u="sng" dirty="0" err="1">
                <a:latin typeface="Times New Roman" panose="02020603050405020304" pitchFamily="18" charset="0"/>
                <a:cs typeface="Times New Roman" panose="02020603050405020304" pitchFamily="18" charset="0"/>
              </a:rPr>
              <a:t>Girişimcilik</a:t>
            </a:r>
            <a:r>
              <a:rPr lang="en-US" sz="1400" b="1" u="sng" dirty="0">
                <a:latin typeface="Times New Roman" panose="02020603050405020304" pitchFamily="18" charset="0"/>
                <a:cs typeface="Times New Roman" panose="02020603050405020304" pitchFamily="18" charset="0"/>
              </a:rPr>
              <a:t>:</a:t>
            </a:r>
            <a:endParaRPr lang="en-US" sz="1400" u="sng"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sz="1400" b="1" dirty="0">
                <a:latin typeface="Times New Roman" panose="02020603050405020304" pitchFamily="18" charset="0"/>
                <a:cs typeface="Times New Roman" panose="02020603050405020304" pitchFamily="18" charset="0"/>
              </a:rPr>
              <a:t>Startup </a:t>
            </a:r>
            <a:r>
              <a:rPr lang="en-US" sz="1400" b="1" dirty="0" err="1">
                <a:latin typeface="Times New Roman" panose="02020603050405020304" pitchFamily="18" charset="0"/>
                <a:cs typeface="Times New Roman" panose="02020603050405020304" pitchFamily="18" charset="0"/>
              </a:rPr>
              <a:t>ve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Teknoloji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Şirketleri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Piyasa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araştırmaları</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veri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analizine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dayalı</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iş</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modelleri</a:t>
            </a:r>
            <a:r>
              <a:rPr lang="en-US" sz="1400" dirty="0">
                <a:latin typeface="Times New Roman" panose="02020603050405020304" pitchFamily="18" charset="0"/>
                <a:cs typeface="Times New Roman" panose="02020603050405020304" pitchFamily="18" charset="0"/>
              </a:rPr>
              <a:t>.</a:t>
            </a:r>
          </a:p>
          <a:p>
            <a:pPr algn="just"/>
            <a:endParaRPr lang="en-TR" sz="1400" dirty="0">
              <a:latin typeface="Times New Roman" panose="02020603050405020304" pitchFamily="18" charset="0"/>
              <a:cs typeface="Times New Roman" panose="02020603050405020304" pitchFamily="18" charset="0"/>
            </a:endParaRPr>
          </a:p>
        </p:txBody>
      </p:sp>
      <p:sp>
        <p:nvSpPr>
          <p:cNvPr id="5" name="Dikdörtgen: Köşeleri Yuvarlatılmış 4">
            <a:extLst>
              <a:ext uri="{FF2B5EF4-FFF2-40B4-BE49-F238E27FC236}">
                <a16:creationId xmlns:a16="http://schemas.microsoft.com/office/drawing/2014/main" id="{B255F78F-9041-4EF7-F603-0DAA29EF70E1}"/>
              </a:ext>
            </a:extLst>
          </p:cNvPr>
          <p:cNvSpPr/>
          <p:nvPr/>
        </p:nvSpPr>
        <p:spPr>
          <a:xfrm>
            <a:off x="1179871" y="1283110"/>
            <a:ext cx="2403988" cy="39820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tr-TR" b="1" dirty="0"/>
              <a:t>KARİYER OLANAKLARI</a:t>
            </a:r>
          </a:p>
        </p:txBody>
      </p:sp>
    </p:spTree>
    <p:extLst>
      <p:ext uri="{BB962C8B-B14F-4D97-AF65-F5344CB8AC3E}">
        <p14:creationId xmlns:p14="http://schemas.microsoft.com/office/powerpoint/2010/main" val="2009357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523CFCF-3A50-6822-48AD-9C62E34709D5}"/>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18E13B2-3048-90AF-026E-DF0AFC93EB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FD9D9C1-F29D-8AA8-2FA8-27729E6308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TR"/>
          </a:p>
        </p:txBody>
      </p:sp>
      <p:sp>
        <p:nvSpPr>
          <p:cNvPr id="2" name="Title 1">
            <a:extLst>
              <a:ext uri="{FF2B5EF4-FFF2-40B4-BE49-F238E27FC236}">
                <a16:creationId xmlns:a16="http://schemas.microsoft.com/office/drawing/2014/main" id="{02B89E6F-A806-60B8-B3B3-B17DA5FA37CE}"/>
              </a:ext>
            </a:extLst>
          </p:cNvPr>
          <p:cNvSpPr>
            <a:spLocks noGrp="1"/>
          </p:cNvSpPr>
          <p:nvPr>
            <p:ph type="title"/>
          </p:nvPr>
        </p:nvSpPr>
        <p:spPr>
          <a:xfrm>
            <a:off x="492370" y="516835"/>
            <a:ext cx="3084844" cy="5772840"/>
          </a:xfrm>
        </p:spPr>
        <p:txBody>
          <a:bodyPr anchor="ctr">
            <a:normAutofit/>
          </a:bodyPr>
          <a:lstStyle/>
          <a:p>
            <a:r>
              <a:rPr lang="en-US" sz="3600" dirty="0" err="1">
                <a:solidFill>
                  <a:srgbClr val="FFFFFF"/>
                </a:solidFill>
              </a:rPr>
              <a:t>İktisat</a:t>
            </a:r>
            <a:r>
              <a:rPr lang="en-US" sz="3600" dirty="0">
                <a:solidFill>
                  <a:srgbClr val="FFFFFF"/>
                </a:solidFill>
              </a:rPr>
              <a:t> </a:t>
            </a:r>
            <a:r>
              <a:rPr lang="en-US" sz="3600" dirty="0" err="1">
                <a:solidFill>
                  <a:srgbClr val="FFFFFF"/>
                </a:solidFill>
              </a:rPr>
              <a:t>Bölümünün</a:t>
            </a:r>
            <a:r>
              <a:rPr lang="en-US" sz="3600" dirty="0">
                <a:solidFill>
                  <a:srgbClr val="FFFFFF"/>
                </a:solidFill>
              </a:rPr>
              <a:t> Akademik </a:t>
            </a:r>
            <a:r>
              <a:rPr lang="en-US" sz="3600" dirty="0" err="1">
                <a:solidFill>
                  <a:srgbClr val="FFFFFF"/>
                </a:solidFill>
              </a:rPr>
              <a:t>Yapısı</a:t>
            </a:r>
            <a:r>
              <a:rPr lang="en-US" sz="3600" dirty="0">
                <a:solidFill>
                  <a:srgbClr val="FFFFFF"/>
                </a:solidFill>
              </a:rPr>
              <a:t> </a:t>
            </a:r>
            <a:r>
              <a:rPr lang="en-US" sz="3600" dirty="0" err="1">
                <a:solidFill>
                  <a:srgbClr val="FFFFFF"/>
                </a:solidFill>
              </a:rPr>
              <a:t>ve</a:t>
            </a:r>
            <a:r>
              <a:rPr lang="en-US" sz="3600" dirty="0">
                <a:solidFill>
                  <a:srgbClr val="FFFFFF"/>
                </a:solidFill>
              </a:rPr>
              <a:t> </a:t>
            </a:r>
            <a:r>
              <a:rPr lang="en-US" sz="3600" dirty="0" err="1">
                <a:solidFill>
                  <a:srgbClr val="FFFFFF"/>
                </a:solidFill>
              </a:rPr>
              <a:t>Süreçleri</a:t>
            </a:r>
            <a:endParaRPr lang="en-TR" sz="3600" dirty="0">
              <a:solidFill>
                <a:srgbClr val="FFFFFF"/>
              </a:solidFill>
            </a:endParaRPr>
          </a:p>
        </p:txBody>
      </p:sp>
      <p:sp>
        <p:nvSpPr>
          <p:cNvPr id="13" name="Rectangle 12">
            <a:extLst>
              <a:ext uri="{FF2B5EF4-FFF2-40B4-BE49-F238E27FC236}">
                <a16:creationId xmlns:a16="http://schemas.microsoft.com/office/drawing/2014/main" id="{537F3C1C-95BC-4195-F412-F26DA48A8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TR"/>
          </a:p>
        </p:txBody>
      </p:sp>
      <p:graphicFrame>
        <p:nvGraphicFramePr>
          <p:cNvPr id="5" name="Content Placeholder 2">
            <a:extLst>
              <a:ext uri="{FF2B5EF4-FFF2-40B4-BE49-F238E27FC236}">
                <a16:creationId xmlns:a16="http://schemas.microsoft.com/office/drawing/2014/main" id="{C7C4B660-E3F8-7A37-24B9-766ED5758B55}"/>
              </a:ext>
            </a:extLst>
          </p:cNvPr>
          <p:cNvGraphicFramePr>
            <a:graphicFrameLocks noGrp="1"/>
          </p:cNvGraphicFramePr>
          <p:nvPr>
            <p:ph idx="1"/>
            <p:extLst>
              <p:ext uri="{D42A27DB-BD31-4B8C-83A1-F6EECF244321}">
                <p14:modId xmlns:p14="http://schemas.microsoft.com/office/powerpoint/2010/main" val="3735982813"/>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51534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C9E1E89-1215-CF09-B37E-03EE1465AE57}"/>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E78473B-9AC2-BD08-288D-1BDF42E397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79CB5B1-16C5-7459-5633-4F03A65BF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TR"/>
          </a:p>
        </p:txBody>
      </p:sp>
      <p:sp>
        <p:nvSpPr>
          <p:cNvPr id="2" name="Title 1">
            <a:extLst>
              <a:ext uri="{FF2B5EF4-FFF2-40B4-BE49-F238E27FC236}">
                <a16:creationId xmlns:a16="http://schemas.microsoft.com/office/drawing/2014/main" id="{604EC145-F4B4-F320-0790-CCAC86C54495}"/>
              </a:ext>
            </a:extLst>
          </p:cNvPr>
          <p:cNvSpPr>
            <a:spLocks noGrp="1"/>
          </p:cNvSpPr>
          <p:nvPr>
            <p:ph type="title"/>
          </p:nvPr>
        </p:nvSpPr>
        <p:spPr>
          <a:xfrm>
            <a:off x="492370" y="516835"/>
            <a:ext cx="3084844" cy="5772840"/>
          </a:xfrm>
        </p:spPr>
        <p:txBody>
          <a:bodyPr anchor="ctr">
            <a:normAutofit/>
          </a:bodyPr>
          <a:lstStyle/>
          <a:p>
            <a:r>
              <a:rPr lang="en-US" sz="3600" dirty="0" err="1">
                <a:solidFill>
                  <a:srgbClr val="FFFFFF"/>
                </a:solidFill>
              </a:rPr>
              <a:t>İktisat</a:t>
            </a:r>
            <a:r>
              <a:rPr lang="en-US" sz="3600" dirty="0">
                <a:solidFill>
                  <a:srgbClr val="FFFFFF"/>
                </a:solidFill>
              </a:rPr>
              <a:t> </a:t>
            </a:r>
            <a:r>
              <a:rPr lang="en-US" sz="3600" dirty="0" err="1">
                <a:solidFill>
                  <a:srgbClr val="FFFFFF"/>
                </a:solidFill>
              </a:rPr>
              <a:t>Bölümünün</a:t>
            </a:r>
            <a:r>
              <a:rPr lang="en-US" sz="3600" dirty="0">
                <a:solidFill>
                  <a:srgbClr val="FFFFFF"/>
                </a:solidFill>
              </a:rPr>
              <a:t> Akademik </a:t>
            </a:r>
            <a:r>
              <a:rPr lang="en-US" sz="3600" dirty="0" err="1">
                <a:solidFill>
                  <a:srgbClr val="FFFFFF"/>
                </a:solidFill>
              </a:rPr>
              <a:t>Yapısı</a:t>
            </a:r>
            <a:r>
              <a:rPr lang="en-US" sz="3600" dirty="0">
                <a:solidFill>
                  <a:srgbClr val="FFFFFF"/>
                </a:solidFill>
              </a:rPr>
              <a:t> </a:t>
            </a:r>
            <a:r>
              <a:rPr lang="en-US" sz="3600" dirty="0" err="1">
                <a:solidFill>
                  <a:srgbClr val="FFFFFF"/>
                </a:solidFill>
              </a:rPr>
              <a:t>ve</a:t>
            </a:r>
            <a:r>
              <a:rPr lang="en-US" sz="3600" dirty="0">
                <a:solidFill>
                  <a:srgbClr val="FFFFFF"/>
                </a:solidFill>
              </a:rPr>
              <a:t> </a:t>
            </a:r>
            <a:r>
              <a:rPr lang="en-US" sz="3600" dirty="0" err="1">
                <a:solidFill>
                  <a:srgbClr val="FFFFFF"/>
                </a:solidFill>
              </a:rPr>
              <a:t>Süreçleri</a:t>
            </a:r>
            <a:endParaRPr lang="en-TR" sz="3600" dirty="0">
              <a:solidFill>
                <a:srgbClr val="FFFFFF"/>
              </a:solidFill>
            </a:endParaRPr>
          </a:p>
        </p:txBody>
      </p:sp>
      <p:sp>
        <p:nvSpPr>
          <p:cNvPr id="13" name="Rectangle 12">
            <a:extLst>
              <a:ext uri="{FF2B5EF4-FFF2-40B4-BE49-F238E27FC236}">
                <a16:creationId xmlns:a16="http://schemas.microsoft.com/office/drawing/2014/main" id="{EA5E3EDA-7254-F1F0-F6B0-92189159E8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TR"/>
          </a:p>
        </p:txBody>
      </p:sp>
      <p:graphicFrame>
        <p:nvGraphicFramePr>
          <p:cNvPr id="5" name="Content Placeholder 2">
            <a:extLst>
              <a:ext uri="{FF2B5EF4-FFF2-40B4-BE49-F238E27FC236}">
                <a16:creationId xmlns:a16="http://schemas.microsoft.com/office/drawing/2014/main" id="{2B116FA2-519D-98A1-2B16-2B9DF6BAFE14}"/>
              </a:ext>
            </a:extLst>
          </p:cNvPr>
          <p:cNvGraphicFramePr>
            <a:graphicFrameLocks noGrp="1"/>
          </p:cNvGraphicFramePr>
          <p:nvPr>
            <p:ph idx="1"/>
            <p:extLst>
              <p:ext uri="{D42A27DB-BD31-4B8C-83A1-F6EECF244321}">
                <p14:modId xmlns:p14="http://schemas.microsoft.com/office/powerpoint/2010/main" val="1782629254"/>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07120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7E4BE76-605B-38B8-3D8D-5C6F4939D6F1}"/>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7F3D972-19D9-BB7C-2B30-23A138CB34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42175C3-0C58-BE18-1CD3-F769D4504D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TR"/>
          </a:p>
        </p:txBody>
      </p:sp>
      <p:sp>
        <p:nvSpPr>
          <p:cNvPr id="2" name="Title 1">
            <a:extLst>
              <a:ext uri="{FF2B5EF4-FFF2-40B4-BE49-F238E27FC236}">
                <a16:creationId xmlns:a16="http://schemas.microsoft.com/office/drawing/2014/main" id="{F3E481EE-0411-CD81-EF5B-6578433982BA}"/>
              </a:ext>
            </a:extLst>
          </p:cNvPr>
          <p:cNvSpPr>
            <a:spLocks noGrp="1"/>
          </p:cNvSpPr>
          <p:nvPr>
            <p:ph type="title"/>
          </p:nvPr>
        </p:nvSpPr>
        <p:spPr>
          <a:xfrm>
            <a:off x="492370" y="516835"/>
            <a:ext cx="3084844" cy="5772840"/>
          </a:xfrm>
        </p:spPr>
        <p:txBody>
          <a:bodyPr anchor="ctr">
            <a:normAutofit/>
          </a:bodyPr>
          <a:lstStyle/>
          <a:p>
            <a:r>
              <a:rPr lang="en-US" sz="3600" dirty="0" err="1">
                <a:solidFill>
                  <a:srgbClr val="FFFFFF"/>
                </a:solidFill>
              </a:rPr>
              <a:t>Değişim</a:t>
            </a:r>
            <a:r>
              <a:rPr lang="en-US" sz="3600" dirty="0">
                <a:solidFill>
                  <a:srgbClr val="FFFFFF"/>
                </a:solidFill>
              </a:rPr>
              <a:t> </a:t>
            </a:r>
            <a:r>
              <a:rPr lang="en-US" sz="3600" dirty="0" err="1">
                <a:solidFill>
                  <a:srgbClr val="FFFFFF"/>
                </a:solidFill>
              </a:rPr>
              <a:t>Programları-Staj</a:t>
            </a:r>
            <a:r>
              <a:rPr lang="en-US" sz="3600" dirty="0">
                <a:solidFill>
                  <a:srgbClr val="FFFFFF"/>
                </a:solidFill>
              </a:rPr>
              <a:t> </a:t>
            </a:r>
            <a:r>
              <a:rPr lang="en-US" sz="3600" dirty="0" err="1">
                <a:solidFill>
                  <a:srgbClr val="FFFFFF"/>
                </a:solidFill>
              </a:rPr>
              <a:t>ve</a:t>
            </a:r>
            <a:r>
              <a:rPr lang="en-US" sz="3600" dirty="0">
                <a:solidFill>
                  <a:srgbClr val="FFFFFF"/>
                </a:solidFill>
              </a:rPr>
              <a:t> </a:t>
            </a:r>
            <a:r>
              <a:rPr lang="en-US" sz="3600" dirty="0" err="1">
                <a:solidFill>
                  <a:srgbClr val="FFFFFF"/>
                </a:solidFill>
              </a:rPr>
              <a:t>Kariyer</a:t>
            </a:r>
            <a:r>
              <a:rPr lang="en-US" sz="3600" dirty="0">
                <a:solidFill>
                  <a:srgbClr val="FFFFFF"/>
                </a:solidFill>
              </a:rPr>
              <a:t> </a:t>
            </a:r>
            <a:r>
              <a:rPr lang="en-US" sz="3600" dirty="0" err="1">
                <a:solidFill>
                  <a:srgbClr val="FFFFFF"/>
                </a:solidFill>
              </a:rPr>
              <a:t>İmkanları</a:t>
            </a:r>
            <a:endParaRPr lang="en-TR" sz="3600" dirty="0">
              <a:solidFill>
                <a:srgbClr val="FFFFFF"/>
              </a:solidFill>
            </a:endParaRPr>
          </a:p>
        </p:txBody>
      </p:sp>
      <p:sp>
        <p:nvSpPr>
          <p:cNvPr id="13" name="Rectangle 12">
            <a:extLst>
              <a:ext uri="{FF2B5EF4-FFF2-40B4-BE49-F238E27FC236}">
                <a16:creationId xmlns:a16="http://schemas.microsoft.com/office/drawing/2014/main" id="{E2211082-4214-320B-55AC-DA9337CBDA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TR"/>
          </a:p>
        </p:txBody>
      </p:sp>
      <p:graphicFrame>
        <p:nvGraphicFramePr>
          <p:cNvPr id="5" name="Content Placeholder 2">
            <a:extLst>
              <a:ext uri="{FF2B5EF4-FFF2-40B4-BE49-F238E27FC236}">
                <a16:creationId xmlns:a16="http://schemas.microsoft.com/office/drawing/2014/main" id="{579D357E-6625-ACB5-16DE-6A3953DFF09C}"/>
              </a:ext>
            </a:extLst>
          </p:cNvPr>
          <p:cNvGraphicFramePr>
            <a:graphicFrameLocks noGrp="1"/>
          </p:cNvGraphicFramePr>
          <p:nvPr>
            <p:ph idx="1"/>
            <p:extLst>
              <p:ext uri="{D42A27DB-BD31-4B8C-83A1-F6EECF244321}">
                <p14:modId xmlns:p14="http://schemas.microsoft.com/office/powerpoint/2010/main" val="3343672465"/>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067711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Köşeleri Yuvarlatılmış 4">
            <a:extLst>
              <a:ext uri="{FF2B5EF4-FFF2-40B4-BE49-F238E27FC236}">
                <a16:creationId xmlns:a16="http://schemas.microsoft.com/office/drawing/2014/main" id="{B255F78F-9041-4EF7-F603-0DAA29EF70E1}"/>
              </a:ext>
            </a:extLst>
          </p:cNvPr>
          <p:cNvSpPr/>
          <p:nvPr/>
        </p:nvSpPr>
        <p:spPr>
          <a:xfrm>
            <a:off x="1179871" y="1283110"/>
            <a:ext cx="2403988" cy="39820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t>KİLİT NOKTALAR</a:t>
            </a:r>
            <a:endParaRPr lang="tr-TR" b="1" dirty="0"/>
          </a:p>
        </p:txBody>
      </p:sp>
      <p:sp>
        <p:nvSpPr>
          <p:cNvPr id="6" name="Content Placeholder 5">
            <a:extLst>
              <a:ext uri="{FF2B5EF4-FFF2-40B4-BE49-F238E27FC236}">
                <a16:creationId xmlns:a16="http://schemas.microsoft.com/office/drawing/2014/main" id="{578BC33C-B113-0110-2E74-DE747C26A9DC}"/>
              </a:ext>
            </a:extLst>
          </p:cNvPr>
          <p:cNvSpPr>
            <a:spLocks noGrp="1"/>
          </p:cNvSpPr>
          <p:nvPr>
            <p:ph sz="half" idx="1"/>
          </p:nvPr>
        </p:nvSpPr>
        <p:spPr/>
        <p:txBody>
          <a:bodyPr/>
          <a:lstStyle/>
          <a:p>
            <a:r>
              <a:rPr lang="en-US" dirty="0"/>
              <a:t>***5 </a:t>
            </a:r>
            <a:r>
              <a:rPr lang="en-US" dirty="0" err="1"/>
              <a:t>iş</a:t>
            </a:r>
            <a:r>
              <a:rPr lang="en-US" dirty="0"/>
              <a:t> </a:t>
            </a:r>
            <a:r>
              <a:rPr lang="en-US" dirty="0" err="1"/>
              <a:t>günü</a:t>
            </a:r>
            <a:r>
              <a:rPr lang="en-US" dirty="0"/>
              <a:t>***</a:t>
            </a:r>
          </a:p>
          <a:p>
            <a:r>
              <a:rPr lang="en-US" dirty="0"/>
              <a:t>***</a:t>
            </a:r>
            <a:r>
              <a:rPr lang="en-US" dirty="0" err="1"/>
              <a:t>Öğrenci</a:t>
            </a:r>
            <a:r>
              <a:rPr lang="en-US" dirty="0"/>
              <a:t> </a:t>
            </a:r>
            <a:r>
              <a:rPr lang="en-US" dirty="0" err="1"/>
              <a:t>İşleri</a:t>
            </a:r>
            <a:r>
              <a:rPr lang="en-US" dirty="0"/>
              <a:t> </a:t>
            </a:r>
            <a:r>
              <a:rPr lang="en-US" dirty="0" err="1"/>
              <a:t>Birimi</a:t>
            </a:r>
            <a:r>
              <a:rPr lang="tr-TR" dirty="0"/>
              <a:t> (A Blok, 2. Kat)</a:t>
            </a:r>
            <a:r>
              <a:rPr lang="en-US" dirty="0"/>
              <a:t>***</a:t>
            </a:r>
          </a:p>
          <a:p>
            <a:r>
              <a:rPr lang="en-US" dirty="0"/>
              <a:t>***</a:t>
            </a:r>
            <a:r>
              <a:rPr lang="en-US" dirty="0">
                <a:hlinkClick r:id="rId2"/>
              </a:rPr>
              <a:t>Bölüm</a:t>
            </a:r>
            <a:r>
              <a:rPr lang="en-US" dirty="0"/>
              <a:t> </a:t>
            </a:r>
            <a:r>
              <a:rPr lang="en-US" dirty="0" err="1"/>
              <a:t>ve</a:t>
            </a:r>
            <a:r>
              <a:rPr lang="en-US" dirty="0"/>
              <a:t> </a:t>
            </a:r>
            <a:r>
              <a:rPr lang="en-US" dirty="0">
                <a:hlinkClick r:id="rId3"/>
              </a:rPr>
              <a:t>Fakülte İnternet </a:t>
            </a:r>
            <a:r>
              <a:rPr lang="en-US" dirty="0" err="1">
                <a:hlinkClick r:id="rId3"/>
              </a:rPr>
              <a:t>Sayfaları</a:t>
            </a:r>
            <a:r>
              <a:rPr lang="en-US" dirty="0"/>
              <a:t>***</a:t>
            </a:r>
          </a:p>
          <a:p>
            <a:r>
              <a:rPr lang="en-US" dirty="0"/>
              <a:t>***</a:t>
            </a:r>
            <a:r>
              <a:rPr lang="en-US" dirty="0">
                <a:hlinkClick r:id="rId4"/>
              </a:rPr>
              <a:t>Sıkça </a:t>
            </a:r>
            <a:r>
              <a:rPr lang="en-US" dirty="0" err="1">
                <a:hlinkClick r:id="rId4"/>
              </a:rPr>
              <a:t>Sorulan</a:t>
            </a:r>
            <a:r>
              <a:rPr lang="en-US" dirty="0">
                <a:hlinkClick r:id="rId4"/>
              </a:rPr>
              <a:t> </a:t>
            </a:r>
            <a:r>
              <a:rPr lang="en-US" dirty="0" err="1">
                <a:hlinkClick r:id="rId4"/>
              </a:rPr>
              <a:t>Sorular</a:t>
            </a:r>
            <a:r>
              <a:rPr lang="en-US" dirty="0"/>
              <a:t>***</a:t>
            </a:r>
          </a:p>
          <a:p>
            <a:r>
              <a:rPr lang="en-US" dirty="0"/>
              <a:t>***</a:t>
            </a:r>
            <a:r>
              <a:rPr lang="en-US" dirty="0">
                <a:hlinkClick r:id="rId5"/>
              </a:rPr>
              <a:t>Yönetmelik </a:t>
            </a:r>
            <a:r>
              <a:rPr lang="en-US" dirty="0" err="1">
                <a:hlinkClick r:id="rId5"/>
              </a:rPr>
              <a:t>ve</a:t>
            </a:r>
            <a:r>
              <a:rPr lang="en-US" dirty="0">
                <a:hlinkClick r:id="rId5"/>
              </a:rPr>
              <a:t> </a:t>
            </a:r>
            <a:r>
              <a:rPr lang="en-US" dirty="0" err="1">
                <a:hlinkClick r:id="rId5"/>
              </a:rPr>
              <a:t>Yönergeler</a:t>
            </a:r>
            <a:r>
              <a:rPr lang="en-US" dirty="0"/>
              <a:t>***</a:t>
            </a:r>
          </a:p>
          <a:p>
            <a:r>
              <a:rPr lang="en-US" dirty="0"/>
              <a:t>***</a:t>
            </a:r>
            <a:r>
              <a:rPr lang="en-US" dirty="0">
                <a:hlinkClick r:id="rId6"/>
              </a:rPr>
              <a:t>YZ </a:t>
            </a:r>
            <a:r>
              <a:rPr lang="en-US" dirty="0" err="1">
                <a:hlinkClick r:id="rId6"/>
              </a:rPr>
              <a:t>Danışman</a:t>
            </a:r>
            <a:r>
              <a:rPr lang="en-US" dirty="0"/>
              <a:t>***</a:t>
            </a:r>
          </a:p>
        </p:txBody>
      </p:sp>
      <p:sp>
        <p:nvSpPr>
          <p:cNvPr id="8" name="Content Placeholder 7">
            <a:extLst>
              <a:ext uri="{FF2B5EF4-FFF2-40B4-BE49-F238E27FC236}">
                <a16:creationId xmlns:a16="http://schemas.microsoft.com/office/drawing/2014/main" id="{7907C5A9-90DC-423D-94AC-ABE166561CAC}"/>
              </a:ext>
            </a:extLst>
          </p:cNvPr>
          <p:cNvSpPr>
            <a:spLocks noGrp="1"/>
          </p:cNvSpPr>
          <p:nvPr>
            <p:ph sz="half" idx="2"/>
          </p:nvPr>
        </p:nvSpPr>
        <p:spPr/>
        <p:txBody>
          <a:bodyPr/>
          <a:lstStyle/>
          <a:p>
            <a:endParaRPr lang="en-US" dirty="0"/>
          </a:p>
        </p:txBody>
      </p:sp>
    </p:spTree>
    <p:extLst>
      <p:ext uri="{BB962C8B-B14F-4D97-AF65-F5344CB8AC3E}">
        <p14:creationId xmlns:p14="http://schemas.microsoft.com/office/powerpoint/2010/main" val="23178839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3F81324-9F8B-0112-EAEB-216E4D7DB755}"/>
              </a:ext>
            </a:extLst>
          </p:cNvPr>
          <p:cNvSpPr txBox="1"/>
          <p:nvPr/>
        </p:nvSpPr>
        <p:spPr>
          <a:xfrm>
            <a:off x="1719944" y="1709057"/>
            <a:ext cx="7946570" cy="1107996"/>
          </a:xfrm>
          <a:prstGeom prst="rect">
            <a:avLst/>
          </a:prstGeom>
          <a:noFill/>
        </p:spPr>
        <p:txBody>
          <a:bodyPr wrap="square" rtlCol="0">
            <a:spAutoFit/>
          </a:bodyPr>
          <a:lstStyle/>
          <a:p>
            <a:pPr algn="ctr"/>
            <a:r>
              <a:rPr lang="en-US" sz="3000" b="1" dirty="0"/>
              <a:t>TEŞEKKÜRLER !</a:t>
            </a:r>
            <a:endParaRPr lang="tr-TR" sz="3000" b="1" dirty="0"/>
          </a:p>
          <a:p>
            <a:endParaRPr lang="en-US" dirty="0"/>
          </a:p>
          <a:p>
            <a:endParaRPr lang="en-TR" dirty="0"/>
          </a:p>
        </p:txBody>
      </p:sp>
    </p:spTree>
    <p:extLst>
      <p:ext uri="{BB962C8B-B14F-4D97-AF65-F5344CB8AC3E}">
        <p14:creationId xmlns:p14="http://schemas.microsoft.com/office/powerpoint/2010/main" val="2869323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Köşeleri Yuvarlatılmış 3">
            <a:extLst>
              <a:ext uri="{FF2B5EF4-FFF2-40B4-BE49-F238E27FC236}">
                <a16:creationId xmlns:a16="http://schemas.microsoft.com/office/drawing/2014/main" id="{A094F742-1546-E4BF-57EF-4D37071B9CF3}"/>
              </a:ext>
            </a:extLst>
          </p:cNvPr>
          <p:cNvSpPr/>
          <p:nvPr/>
        </p:nvSpPr>
        <p:spPr>
          <a:xfrm>
            <a:off x="1179871" y="1283110"/>
            <a:ext cx="3274142" cy="39820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tr-TR" dirty="0"/>
              <a:t>ORYANTASYON PROGRAMI</a:t>
            </a:r>
          </a:p>
        </p:txBody>
      </p:sp>
      <p:sp>
        <p:nvSpPr>
          <p:cNvPr id="5" name="Content Placeholder 2">
            <a:extLst>
              <a:ext uri="{FF2B5EF4-FFF2-40B4-BE49-F238E27FC236}">
                <a16:creationId xmlns:a16="http://schemas.microsoft.com/office/drawing/2014/main" id="{0C10B63F-3EC8-9AFD-65C7-C460EAB9CB88}"/>
              </a:ext>
            </a:extLst>
          </p:cNvPr>
          <p:cNvSpPr>
            <a:spLocks noGrp="1"/>
          </p:cNvSpPr>
          <p:nvPr>
            <p:ph idx="1"/>
          </p:nvPr>
        </p:nvSpPr>
        <p:spPr>
          <a:xfrm>
            <a:off x="1247181" y="1933251"/>
            <a:ext cx="9858354" cy="3744878"/>
          </a:xfrm>
        </p:spPr>
        <p:txBody>
          <a:bodyPr anchor="ctr">
            <a:normAutofit fontScale="77500" lnSpcReduction="20000"/>
          </a:bodyPr>
          <a:lstStyle/>
          <a:p>
            <a:pPr marL="0" indent="0">
              <a:buNone/>
            </a:pPr>
            <a:endParaRPr lang="en-US" dirty="0"/>
          </a:p>
          <a:p>
            <a:r>
              <a:rPr lang="en-US" b="1" dirty="0"/>
              <a:t>Bu </a:t>
            </a:r>
            <a:r>
              <a:rPr lang="en-US" b="1" dirty="0" err="1"/>
              <a:t>Oryantasyonda</a:t>
            </a:r>
            <a:r>
              <a:rPr lang="en-US" b="1" dirty="0"/>
              <a:t> </a:t>
            </a:r>
            <a:r>
              <a:rPr lang="en-US" b="1" dirty="0" err="1"/>
              <a:t>Neler</a:t>
            </a:r>
            <a:r>
              <a:rPr lang="en-US" b="1" dirty="0"/>
              <a:t> </a:t>
            </a:r>
            <a:r>
              <a:rPr lang="en-US" b="1" dirty="0" err="1"/>
              <a:t>Öğreneceksiniz</a:t>
            </a:r>
            <a:r>
              <a:rPr lang="en-US" b="1" dirty="0"/>
              <a:t>?</a:t>
            </a:r>
          </a:p>
          <a:p>
            <a:pPr>
              <a:buFont typeface="Arial" panose="020B0604020202020204" pitchFamily="34" charset="0"/>
              <a:buChar char="•"/>
            </a:pPr>
            <a:r>
              <a:rPr lang="en-US" dirty="0" err="1"/>
              <a:t>İktisat</a:t>
            </a:r>
            <a:r>
              <a:rPr lang="en-US" dirty="0"/>
              <a:t> </a:t>
            </a:r>
            <a:r>
              <a:rPr lang="en-US" dirty="0" err="1"/>
              <a:t>nedir</a:t>
            </a:r>
            <a:r>
              <a:rPr lang="en-US" dirty="0"/>
              <a:t> </a:t>
            </a:r>
            <a:r>
              <a:rPr lang="en-US" dirty="0" err="1"/>
              <a:t>ve</a:t>
            </a:r>
            <a:r>
              <a:rPr lang="en-US" dirty="0"/>
              <a:t> </a:t>
            </a:r>
            <a:r>
              <a:rPr lang="en-US" dirty="0" err="1"/>
              <a:t>iktisatçılar</a:t>
            </a:r>
            <a:r>
              <a:rPr lang="en-US" dirty="0"/>
              <a:t> ne </a:t>
            </a:r>
            <a:r>
              <a:rPr lang="en-US" dirty="0" err="1"/>
              <a:t>yapar</a:t>
            </a:r>
            <a:r>
              <a:rPr lang="en-US" dirty="0"/>
              <a:t>?</a:t>
            </a:r>
          </a:p>
          <a:p>
            <a:pPr>
              <a:buFont typeface="Arial" panose="020B0604020202020204" pitchFamily="34" charset="0"/>
              <a:buChar char="•"/>
            </a:pPr>
            <a:r>
              <a:rPr lang="en-US" dirty="0" err="1"/>
              <a:t>Bölümümüzün</a:t>
            </a:r>
            <a:r>
              <a:rPr lang="en-US" dirty="0"/>
              <a:t> </a:t>
            </a:r>
            <a:r>
              <a:rPr lang="en-US" dirty="0" err="1"/>
              <a:t>akademik</a:t>
            </a:r>
            <a:r>
              <a:rPr lang="en-US" dirty="0"/>
              <a:t> </a:t>
            </a:r>
            <a:r>
              <a:rPr lang="en-US" dirty="0" err="1"/>
              <a:t>yapısı</a:t>
            </a:r>
            <a:r>
              <a:rPr lang="en-US" dirty="0"/>
              <a:t> </a:t>
            </a:r>
            <a:r>
              <a:rPr lang="en-US" dirty="0" err="1"/>
              <a:t>ve</a:t>
            </a:r>
            <a:r>
              <a:rPr lang="en-US" dirty="0"/>
              <a:t> </a:t>
            </a:r>
            <a:r>
              <a:rPr lang="en-US" dirty="0" err="1"/>
              <a:t>süreçleri</a:t>
            </a:r>
            <a:r>
              <a:rPr lang="en-US" dirty="0"/>
              <a:t>.</a:t>
            </a:r>
          </a:p>
          <a:p>
            <a:pPr lvl="1">
              <a:buFont typeface="Arial" panose="020B0604020202020204" pitchFamily="34" charset="0"/>
              <a:buChar char="•"/>
            </a:pPr>
            <a:r>
              <a:rPr lang="en-US" dirty="0"/>
              <a:t>Bölüm </a:t>
            </a:r>
            <a:r>
              <a:rPr lang="en-US" dirty="0" err="1"/>
              <a:t>içi</a:t>
            </a:r>
            <a:r>
              <a:rPr lang="en-US" dirty="0"/>
              <a:t> </a:t>
            </a:r>
            <a:r>
              <a:rPr lang="en-US" dirty="0" err="1"/>
              <a:t>iletişim</a:t>
            </a:r>
            <a:endParaRPr lang="en-US" dirty="0"/>
          </a:p>
          <a:p>
            <a:pPr lvl="1">
              <a:buFont typeface="Arial" panose="020B0604020202020204" pitchFamily="34" charset="0"/>
              <a:buChar char="•"/>
            </a:pPr>
            <a:r>
              <a:rPr lang="en-US" dirty="0" err="1"/>
              <a:t>Müfredat</a:t>
            </a:r>
            <a:r>
              <a:rPr lang="en-US" dirty="0"/>
              <a:t>, </a:t>
            </a:r>
            <a:r>
              <a:rPr lang="en-US" dirty="0" err="1"/>
              <a:t>kayıt</a:t>
            </a:r>
            <a:r>
              <a:rPr lang="en-US" dirty="0"/>
              <a:t> </a:t>
            </a:r>
            <a:r>
              <a:rPr lang="en-US" dirty="0" err="1"/>
              <a:t>yenileme</a:t>
            </a:r>
            <a:endParaRPr lang="en-US" dirty="0"/>
          </a:p>
          <a:p>
            <a:pPr lvl="1">
              <a:buFont typeface="Arial" panose="020B0604020202020204" pitchFamily="34" charset="0"/>
              <a:buChar char="•"/>
            </a:pPr>
            <a:r>
              <a:rPr lang="en-US" dirty="0" err="1"/>
              <a:t>Sınavlar</a:t>
            </a:r>
            <a:r>
              <a:rPr lang="en-US" dirty="0"/>
              <a:t>, </a:t>
            </a:r>
            <a:r>
              <a:rPr lang="en-US" dirty="0" err="1"/>
              <a:t>harf</a:t>
            </a:r>
            <a:r>
              <a:rPr lang="en-US" dirty="0"/>
              <a:t> </a:t>
            </a:r>
            <a:r>
              <a:rPr lang="en-US" dirty="0" err="1"/>
              <a:t>notları</a:t>
            </a:r>
            <a:r>
              <a:rPr lang="en-US" dirty="0"/>
              <a:t>, not </a:t>
            </a:r>
            <a:r>
              <a:rPr lang="en-US" dirty="0" err="1"/>
              <a:t>itiraz</a:t>
            </a:r>
            <a:r>
              <a:rPr lang="en-US" dirty="0"/>
              <a:t> </a:t>
            </a:r>
            <a:r>
              <a:rPr lang="en-US" dirty="0" err="1"/>
              <a:t>süreci</a:t>
            </a:r>
            <a:endParaRPr lang="en-US" dirty="0"/>
          </a:p>
          <a:p>
            <a:pPr lvl="1">
              <a:buFont typeface="Arial" panose="020B0604020202020204" pitchFamily="34" charset="0"/>
              <a:buChar char="•"/>
            </a:pPr>
            <a:r>
              <a:rPr lang="en-US" dirty="0"/>
              <a:t>Yaz </a:t>
            </a:r>
            <a:r>
              <a:rPr lang="en-US" dirty="0" err="1"/>
              <a:t>okulu</a:t>
            </a:r>
            <a:r>
              <a:rPr lang="en-US" dirty="0"/>
              <a:t> </a:t>
            </a:r>
            <a:r>
              <a:rPr lang="en-US" dirty="0" err="1"/>
              <a:t>işlemleri</a:t>
            </a:r>
            <a:endParaRPr lang="en-US" dirty="0"/>
          </a:p>
          <a:p>
            <a:pPr lvl="1">
              <a:buFont typeface="Arial" panose="020B0604020202020204" pitchFamily="34" charset="0"/>
              <a:buChar char="•"/>
            </a:pPr>
            <a:r>
              <a:rPr lang="en-US" dirty="0" err="1"/>
              <a:t>Derslere</a:t>
            </a:r>
            <a:r>
              <a:rPr lang="en-US" dirty="0"/>
              <a:t> </a:t>
            </a:r>
            <a:r>
              <a:rPr lang="en-US" dirty="0" err="1"/>
              <a:t>devam</a:t>
            </a:r>
            <a:endParaRPr lang="en-US" dirty="0"/>
          </a:p>
          <a:p>
            <a:pPr lvl="1">
              <a:buFont typeface="Arial" panose="020B0604020202020204" pitchFamily="34" charset="0"/>
              <a:buChar char="•"/>
            </a:pPr>
            <a:r>
              <a:rPr lang="en-US" dirty="0" err="1"/>
              <a:t>Mazeretler</a:t>
            </a:r>
            <a:endParaRPr lang="en-US" dirty="0"/>
          </a:p>
          <a:p>
            <a:pPr>
              <a:buFont typeface="Arial" panose="020B0604020202020204" pitchFamily="34" charset="0"/>
              <a:buChar char="•"/>
            </a:pPr>
            <a:r>
              <a:rPr lang="en-US" dirty="0" err="1"/>
              <a:t>Başarılı</a:t>
            </a:r>
            <a:r>
              <a:rPr lang="en-US" dirty="0"/>
              <a:t> </a:t>
            </a:r>
            <a:r>
              <a:rPr lang="en-US" dirty="0" err="1"/>
              <a:t>bir</a:t>
            </a:r>
            <a:r>
              <a:rPr lang="en-US" dirty="0"/>
              <a:t> </a:t>
            </a:r>
            <a:r>
              <a:rPr lang="en-US" dirty="0" err="1"/>
              <a:t>eğitim</a:t>
            </a:r>
            <a:r>
              <a:rPr lang="en-US" dirty="0"/>
              <a:t> </a:t>
            </a:r>
            <a:r>
              <a:rPr lang="en-US" dirty="0" err="1"/>
              <a:t>hayatı</a:t>
            </a:r>
            <a:r>
              <a:rPr lang="en-US" dirty="0"/>
              <a:t> </a:t>
            </a:r>
            <a:r>
              <a:rPr lang="en-US" dirty="0" err="1"/>
              <a:t>için</a:t>
            </a:r>
            <a:r>
              <a:rPr lang="en-US" dirty="0"/>
              <a:t> </a:t>
            </a:r>
            <a:r>
              <a:rPr lang="en-US" dirty="0" err="1"/>
              <a:t>ipuçları</a:t>
            </a:r>
            <a:r>
              <a:rPr lang="en-US" dirty="0"/>
              <a:t>.</a:t>
            </a:r>
          </a:p>
          <a:p>
            <a:pPr>
              <a:buFont typeface="Arial" panose="020B0604020202020204" pitchFamily="34" charset="0"/>
              <a:buChar char="•"/>
            </a:pPr>
            <a:r>
              <a:rPr lang="en-US" dirty="0"/>
              <a:t>Çift ana dal </a:t>
            </a:r>
            <a:r>
              <a:rPr lang="en-US" dirty="0" err="1"/>
              <a:t>ve</a:t>
            </a:r>
            <a:r>
              <a:rPr lang="en-US" dirty="0"/>
              <a:t>  </a:t>
            </a:r>
            <a:r>
              <a:rPr lang="en-US" dirty="0" err="1"/>
              <a:t>yan</a:t>
            </a:r>
            <a:r>
              <a:rPr lang="en-US" dirty="0"/>
              <a:t> dal </a:t>
            </a:r>
            <a:r>
              <a:rPr lang="en-US" dirty="0" err="1"/>
              <a:t>imkanları</a:t>
            </a:r>
            <a:r>
              <a:rPr lang="en-US" dirty="0"/>
              <a:t>.</a:t>
            </a:r>
          </a:p>
          <a:p>
            <a:pPr>
              <a:buFont typeface="Arial" panose="020B0604020202020204" pitchFamily="34" charset="0"/>
              <a:buChar char="•"/>
            </a:pPr>
            <a:r>
              <a:rPr lang="en-US" dirty="0" err="1"/>
              <a:t>Değişim</a:t>
            </a:r>
            <a:r>
              <a:rPr lang="en-US" dirty="0"/>
              <a:t> </a:t>
            </a:r>
            <a:r>
              <a:rPr lang="en-US" dirty="0" err="1"/>
              <a:t>programları</a:t>
            </a:r>
            <a:r>
              <a:rPr lang="en-US" dirty="0"/>
              <a:t>, </a:t>
            </a:r>
            <a:r>
              <a:rPr lang="en-US" dirty="0" err="1"/>
              <a:t>staj</a:t>
            </a:r>
            <a:r>
              <a:rPr lang="en-US" dirty="0"/>
              <a:t> </a:t>
            </a:r>
            <a:r>
              <a:rPr lang="en-US" dirty="0" err="1"/>
              <a:t>ve</a:t>
            </a:r>
            <a:r>
              <a:rPr lang="en-US" dirty="0"/>
              <a:t> </a:t>
            </a:r>
            <a:r>
              <a:rPr lang="en-US" dirty="0" err="1"/>
              <a:t>kariyer</a:t>
            </a:r>
            <a:r>
              <a:rPr lang="en-US" dirty="0"/>
              <a:t> </a:t>
            </a:r>
            <a:r>
              <a:rPr lang="en-US" dirty="0" err="1"/>
              <a:t>fırsatları</a:t>
            </a:r>
            <a:r>
              <a:rPr lang="en-US" dirty="0"/>
              <a:t> </a:t>
            </a:r>
            <a:r>
              <a:rPr lang="en-US" dirty="0" err="1"/>
              <a:t>hakkında</a:t>
            </a:r>
            <a:r>
              <a:rPr lang="en-US" dirty="0"/>
              <a:t> </a:t>
            </a:r>
            <a:r>
              <a:rPr lang="en-US" dirty="0" err="1"/>
              <a:t>bilgi</a:t>
            </a:r>
            <a:r>
              <a:rPr lang="en-US" dirty="0"/>
              <a:t>.</a:t>
            </a:r>
          </a:p>
          <a:p>
            <a:pPr lvl="1"/>
            <a:endParaRPr lang="en-US" dirty="0"/>
          </a:p>
          <a:p>
            <a:endParaRPr lang="en-TR" dirty="0"/>
          </a:p>
        </p:txBody>
      </p:sp>
    </p:spTree>
    <p:extLst>
      <p:ext uri="{BB962C8B-B14F-4D97-AF65-F5344CB8AC3E}">
        <p14:creationId xmlns:p14="http://schemas.microsoft.com/office/powerpoint/2010/main" val="4172004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Köşeleri Yuvarlatılmış 3">
            <a:extLst>
              <a:ext uri="{FF2B5EF4-FFF2-40B4-BE49-F238E27FC236}">
                <a16:creationId xmlns:a16="http://schemas.microsoft.com/office/drawing/2014/main" id="{07EC1307-9AA9-051C-B412-A9434F77B6A1}"/>
              </a:ext>
            </a:extLst>
          </p:cNvPr>
          <p:cNvSpPr/>
          <p:nvPr/>
        </p:nvSpPr>
        <p:spPr>
          <a:xfrm>
            <a:off x="1179870" y="1283110"/>
            <a:ext cx="7064477" cy="39820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tr-TR" dirty="0"/>
              <a:t>«İKTİSAT» Kavramı ve Araştırma Alanına Giren Temel Sorular</a:t>
            </a:r>
          </a:p>
        </p:txBody>
      </p:sp>
      <p:sp>
        <p:nvSpPr>
          <p:cNvPr id="5" name="Metin kutusu 4">
            <a:extLst>
              <a:ext uri="{FF2B5EF4-FFF2-40B4-BE49-F238E27FC236}">
                <a16:creationId xmlns:a16="http://schemas.microsoft.com/office/drawing/2014/main" id="{4EA276D4-892D-9702-999E-C45BB4F2363F}"/>
              </a:ext>
            </a:extLst>
          </p:cNvPr>
          <p:cNvSpPr txBox="1"/>
          <p:nvPr/>
        </p:nvSpPr>
        <p:spPr>
          <a:xfrm>
            <a:off x="1179870" y="1902542"/>
            <a:ext cx="10176388" cy="707886"/>
          </a:xfrm>
          <a:prstGeom prst="rect">
            <a:avLst/>
          </a:prstGeom>
          <a:noFill/>
        </p:spPr>
        <p:txBody>
          <a:bodyPr wrap="square" rtlCol="0">
            <a:spAutoFit/>
          </a:bodyPr>
          <a:lstStyle/>
          <a:p>
            <a:pPr algn="just"/>
            <a:r>
              <a:rPr lang="tr-TR" sz="2000" b="1" i="0">
                <a:solidFill>
                  <a:srgbClr val="0F1115"/>
                </a:solidFill>
                <a:effectLst/>
                <a:latin typeface="Times New Roman" panose="02020603050405020304" pitchFamily="18" charset="0"/>
                <a:cs typeface="Times New Roman" panose="02020603050405020304" pitchFamily="18" charset="0"/>
              </a:rPr>
              <a:t>İktisat; sınırsız insan ihtiyaçlarıyla, bu ihtiyaçları karşılamak için kıt olan kaynaklar arasındaki dengeyi inceleyen bir sosyal bilimdir.</a:t>
            </a:r>
            <a:endParaRPr lang="tr-TR" sz="2000" dirty="0">
              <a:latin typeface="Times New Roman" panose="02020603050405020304" pitchFamily="18" charset="0"/>
              <a:cs typeface="Times New Roman" panose="02020603050405020304" pitchFamily="18" charset="0"/>
            </a:endParaRPr>
          </a:p>
        </p:txBody>
      </p:sp>
      <p:sp>
        <p:nvSpPr>
          <p:cNvPr id="7" name="Metin kutusu 6">
            <a:extLst>
              <a:ext uri="{FF2B5EF4-FFF2-40B4-BE49-F238E27FC236}">
                <a16:creationId xmlns:a16="http://schemas.microsoft.com/office/drawing/2014/main" id="{D8C15A6E-1C23-83E2-1F00-020609E105D3}"/>
              </a:ext>
            </a:extLst>
          </p:cNvPr>
          <p:cNvSpPr txBox="1"/>
          <p:nvPr/>
        </p:nvSpPr>
        <p:spPr>
          <a:xfrm>
            <a:off x="1179870" y="2831654"/>
            <a:ext cx="10176388" cy="1267014"/>
          </a:xfrm>
          <a:prstGeom prst="rect">
            <a:avLst/>
          </a:prstGeom>
          <a:noFill/>
        </p:spPr>
        <p:txBody>
          <a:bodyPr wrap="square">
            <a:spAutoFit/>
          </a:bodyPr>
          <a:lstStyle/>
          <a:p>
            <a:pPr algn="just">
              <a:spcBef>
                <a:spcPts val="1200"/>
              </a:spcBef>
              <a:spcAft>
                <a:spcPts val="1200"/>
              </a:spcAft>
              <a:buFont typeface="Arial" panose="020B0604020202020204" pitchFamily="34" charset="0"/>
              <a:buChar char="•"/>
            </a:pPr>
            <a:r>
              <a:rPr lang="tr-TR" sz="1600" b="1" i="0" dirty="0">
                <a:solidFill>
                  <a:srgbClr val="0F1115"/>
                </a:solidFill>
                <a:effectLst/>
                <a:latin typeface="Times New Roman" panose="02020603050405020304" pitchFamily="18" charset="0"/>
                <a:cs typeface="Times New Roman" panose="02020603050405020304" pitchFamily="18" charset="0"/>
              </a:rPr>
              <a:t>Tercih Yapma Bilimidir.</a:t>
            </a:r>
            <a:r>
              <a:rPr lang="tr-TR" sz="1600" b="0" i="0" dirty="0">
                <a:solidFill>
                  <a:srgbClr val="0F1115"/>
                </a:solidFill>
                <a:effectLst/>
                <a:latin typeface="Times New Roman" panose="02020603050405020304" pitchFamily="18" charset="0"/>
                <a:cs typeface="Times New Roman" panose="02020603050405020304" pitchFamily="18" charset="0"/>
              </a:rPr>
              <a:t> Kaynaklar kıt olduğu için her tercihin bir </a:t>
            </a:r>
            <a:r>
              <a:rPr lang="tr-TR" sz="1600" b="1" i="0" dirty="0">
                <a:solidFill>
                  <a:srgbClr val="0F1115"/>
                </a:solidFill>
                <a:effectLst/>
                <a:latin typeface="Times New Roman" panose="02020603050405020304" pitchFamily="18" charset="0"/>
                <a:cs typeface="Times New Roman" panose="02020603050405020304" pitchFamily="18" charset="0"/>
              </a:rPr>
              <a:t>maliyeti</a:t>
            </a:r>
            <a:r>
              <a:rPr lang="tr-TR" sz="1600" b="0" i="0" dirty="0">
                <a:solidFill>
                  <a:srgbClr val="0F1115"/>
                </a:solidFill>
                <a:effectLst/>
                <a:latin typeface="Times New Roman" panose="02020603050405020304" pitchFamily="18" charset="0"/>
                <a:cs typeface="Times New Roman" panose="02020603050405020304" pitchFamily="18" charset="0"/>
              </a:rPr>
              <a:t> (fırsat maliyeti) vardır.</a:t>
            </a:r>
          </a:p>
          <a:p>
            <a:pPr algn="just">
              <a:spcBef>
                <a:spcPts val="450"/>
              </a:spcBef>
              <a:spcAft>
                <a:spcPts val="1200"/>
              </a:spcAft>
              <a:buFont typeface="Arial" panose="020B0604020202020204" pitchFamily="34" charset="0"/>
              <a:buChar char="•"/>
            </a:pPr>
            <a:r>
              <a:rPr lang="tr-TR" sz="1600" b="1" i="0" dirty="0">
                <a:solidFill>
                  <a:srgbClr val="0F1115"/>
                </a:solidFill>
                <a:effectLst/>
                <a:latin typeface="Times New Roman" panose="02020603050405020304" pitchFamily="18" charset="0"/>
                <a:cs typeface="Times New Roman" panose="02020603050405020304" pitchFamily="18" charset="0"/>
              </a:rPr>
              <a:t>İnsan Davranışlarını Anlama Sanatıdır.</a:t>
            </a:r>
            <a:r>
              <a:rPr lang="tr-TR" sz="1600" b="0" i="0" dirty="0">
                <a:solidFill>
                  <a:srgbClr val="0F1115"/>
                </a:solidFill>
                <a:effectLst/>
                <a:latin typeface="Times New Roman" panose="02020603050405020304" pitchFamily="18" charset="0"/>
                <a:cs typeface="Times New Roman" panose="02020603050405020304" pitchFamily="18" charset="0"/>
              </a:rPr>
              <a:t> Bireylerin, firmaların ve devletlerin karar alma süreçlerini inceler.</a:t>
            </a:r>
          </a:p>
          <a:p>
            <a:pPr algn="just">
              <a:spcBef>
                <a:spcPts val="450"/>
              </a:spcBef>
              <a:spcAft>
                <a:spcPts val="1200"/>
              </a:spcAft>
              <a:buFont typeface="Arial" panose="020B0604020202020204" pitchFamily="34" charset="0"/>
              <a:buChar char="•"/>
            </a:pPr>
            <a:r>
              <a:rPr lang="tr-TR" sz="1600" b="1" i="0" dirty="0">
                <a:solidFill>
                  <a:srgbClr val="0F1115"/>
                </a:solidFill>
                <a:effectLst/>
                <a:latin typeface="Times New Roman" panose="02020603050405020304" pitchFamily="18" charset="0"/>
                <a:cs typeface="Times New Roman" panose="02020603050405020304" pitchFamily="18" charset="0"/>
              </a:rPr>
              <a:t>Veriye Dayalı Analiz ve Politika Geliştirme Aracıdır.</a:t>
            </a:r>
            <a:r>
              <a:rPr lang="tr-TR" sz="1600" b="0" i="0" dirty="0">
                <a:solidFill>
                  <a:srgbClr val="0F1115"/>
                </a:solidFill>
                <a:effectLst/>
                <a:latin typeface="Times New Roman" panose="02020603050405020304" pitchFamily="18" charset="0"/>
                <a:cs typeface="Times New Roman" panose="02020603050405020304" pitchFamily="18" charset="0"/>
              </a:rPr>
              <a:t> Daha iyi ve refah bir toplum için somut politika önerileri sunar.</a:t>
            </a:r>
          </a:p>
        </p:txBody>
      </p:sp>
    </p:spTree>
    <p:extLst>
      <p:ext uri="{BB962C8B-B14F-4D97-AF65-F5344CB8AC3E}">
        <p14:creationId xmlns:p14="http://schemas.microsoft.com/office/powerpoint/2010/main" val="758518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Köşeleri Yuvarlatılmış 3">
            <a:extLst>
              <a:ext uri="{FF2B5EF4-FFF2-40B4-BE49-F238E27FC236}">
                <a16:creationId xmlns:a16="http://schemas.microsoft.com/office/drawing/2014/main" id="{71C42F39-9598-48BE-565E-AD1293FCD5F5}"/>
              </a:ext>
            </a:extLst>
          </p:cNvPr>
          <p:cNvSpPr/>
          <p:nvPr/>
        </p:nvSpPr>
        <p:spPr>
          <a:xfrm>
            <a:off x="1179870" y="1283110"/>
            <a:ext cx="7064477" cy="39820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tr-TR" dirty="0"/>
              <a:t>«İKTİSAT» Kavramı ve Araştırma Alanına Giren Temel Sorular</a:t>
            </a:r>
          </a:p>
        </p:txBody>
      </p:sp>
      <p:sp>
        <p:nvSpPr>
          <p:cNvPr id="6" name="Metin kutusu 5">
            <a:extLst>
              <a:ext uri="{FF2B5EF4-FFF2-40B4-BE49-F238E27FC236}">
                <a16:creationId xmlns:a16="http://schemas.microsoft.com/office/drawing/2014/main" id="{3F9AD4CF-C669-FCE9-C589-32E2311CD7B3}"/>
              </a:ext>
            </a:extLst>
          </p:cNvPr>
          <p:cNvSpPr txBox="1"/>
          <p:nvPr/>
        </p:nvSpPr>
        <p:spPr>
          <a:xfrm>
            <a:off x="1179869" y="1890736"/>
            <a:ext cx="9999407" cy="1538883"/>
          </a:xfrm>
          <a:prstGeom prst="rect">
            <a:avLst/>
          </a:prstGeom>
          <a:noFill/>
        </p:spPr>
        <p:txBody>
          <a:bodyPr wrap="square">
            <a:spAutoFit/>
          </a:bodyPr>
          <a:lstStyle/>
          <a:p>
            <a:pPr algn="l">
              <a:spcBef>
                <a:spcPts val="600"/>
              </a:spcBef>
              <a:spcAft>
                <a:spcPts val="600"/>
              </a:spcAft>
              <a:buNone/>
            </a:pPr>
            <a:r>
              <a:rPr lang="tr-TR" sz="1600" b="1" i="0" dirty="0">
                <a:solidFill>
                  <a:srgbClr val="0F1115"/>
                </a:solidFill>
                <a:effectLst/>
                <a:latin typeface="Times New Roman" panose="02020603050405020304" pitchFamily="18" charset="0"/>
                <a:cs typeface="Times New Roman" panose="02020603050405020304" pitchFamily="18" charset="0"/>
              </a:rPr>
              <a:t>1. NE ÜRETİLECEK? (Mal/Hizmet Seçimi)</a:t>
            </a:r>
            <a:endParaRPr lang="tr-TR" sz="1600" b="0" i="0" dirty="0">
              <a:solidFill>
                <a:srgbClr val="0F1115"/>
              </a:solidFill>
              <a:effectLst/>
              <a:latin typeface="Times New Roman" panose="02020603050405020304" pitchFamily="18" charset="0"/>
              <a:cs typeface="Times New Roman" panose="02020603050405020304" pitchFamily="18" charset="0"/>
            </a:endParaRPr>
          </a:p>
          <a:p>
            <a:pPr algn="l">
              <a:spcBef>
                <a:spcPts val="600"/>
              </a:spcBef>
              <a:spcAft>
                <a:spcPts val="600"/>
              </a:spcAft>
              <a:buFont typeface="Arial" panose="020B0604020202020204" pitchFamily="34" charset="0"/>
              <a:buChar char="•"/>
            </a:pPr>
            <a:r>
              <a:rPr lang="tr-TR" sz="1600" b="0" i="0" dirty="0">
                <a:solidFill>
                  <a:srgbClr val="0F1115"/>
                </a:solidFill>
                <a:effectLst/>
                <a:latin typeface="Times New Roman" panose="02020603050405020304" pitchFamily="18" charset="0"/>
                <a:cs typeface="Times New Roman" panose="02020603050405020304" pitchFamily="18" charset="0"/>
              </a:rPr>
              <a:t>Toplum, kıt kaynaklarıyla otomobil mi, yoksa daha çok hastane mi yapsın?</a:t>
            </a:r>
          </a:p>
          <a:p>
            <a:pPr algn="l">
              <a:spcBef>
                <a:spcPts val="600"/>
              </a:spcBef>
              <a:spcAft>
                <a:spcPts val="600"/>
              </a:spcAft>
              <a:buFont typeface="Arial" panose="020B0604020202020204" pitchFamily="34" charset="0"/>
              <a:buChar char="•"/>
            </a:pPr>
            <a:r>
              <a:rPr lang="tr-TR" sz="1600" b="0" i="0" dirty="0">
                <a:solidFill>
                  <a:srgbClr val="0F1115"/>
                </a:solidFill>
                <a:effectLst/>
                <a:latin typeface="Times New Roman" panose="02020603050405020304" pitchFamily="18" charset="0"/>
                <a:cs typeface="Times New Roman" panose="02020603050405020304" pitchFamily="18" charset="0"/>
              </a:rPr>
              <a:t>Eğitime mi, savunmaya mı daha çok kaynak ayırsın?</a:t>
            </a:r>
          </a:p>
          <a:p>
            <a:pPr algn="l">
              <a:spcBef>
                <a:spcPts val="600"/>
              </a:spcBef>
              <a:spcAft>
                <a:spcPts val="600"/>
              </a:spcAft>
              <a:buFont typeface="Arial" panose="020B0604020202020204" pitchFamily="34" charset="0"/>
              <a:buChar char="•"/>
            </a:pPr>
            <a:r>
              <a:rPr lang="tr-TR" sz="1600" b="1" i="0" dirty="0">
                <a:solidFill>
                  <a:srgbClr val="0F1115"/>
                </a:solidFill>
                <a:effectLst/>
                <a:latin typeface="Times New Roman" panose="02020603050405020304" pitchFamily="18" charset="0"/>
                <a:cs typeface="Times New Roman" panose="02020603050405020304" pitchFamily="18" charset="0"/>
              </a:rPr>
              <a:t>Bu soru, üretim karışımını belirler.</a:t>
            </a:r>
            <a:endParaRPr lang="tr-TR" sz="1600" b="0" i="0" dirty="0">
              <a:solidFill>
                <a:srgbClr val="0F1115"/>
              </a:solidFill>
              <a:effectLst/>
              <a:latin typeface="Times New Roman" panose="02020603050405020304" pitchFamily="18" charset="0"/>
              <a:cs typeface="Times New Roman" panose="02020603050405020304" pitchFamily="18" charset="0"/>
            </a:endParaRPr>
          </a:p>
        </p:txBody>
      </p:sp>
      <p:sp>
        <p:nvSpPr>
          <p:cNvPr id="8" name="Metin kutusu 7">
            <a:extLst>
              <a:ext uri="{FF2B5EF4-FFF2-40B4-BE49-F238E27FC236}">
                <a16:creationId xmlns:a16="http://schemas.microsoft.com/office/drawing/2014/main" id="{C3DBCF37-80DC-2430-B2E4-E4FCEEA7F01C}"/>
              </a:ext>
            </a:extLst>
          </p:cNvPr>
          <p:cNvSpPr txBox="1"/>
          <p:nvPr/>
        </p:nvSpPr>
        <p:spPr>
          <a:xfrm>
            <a:off x="1179868" y="3639039"/>
            <a:ext cx="9999407" cy="1538883"/>
          </a:xfrm>
          <a:prstGeom prst="rect">
            <a:avLst/>
          </a:prstGeom>
          <a:noFill/>
        </p:spPr>
        <p:txBody>
          <a:bodyPr wrap="square">
            <a:spAutoFit/>
          </a:bodyPr>
          <a:lstStyle/>
          <a:p>
            <a:pPr algn="just">
              <a:spcBef>
                <a:spcPts val="600"/>
              </a:spcBef>
              <a:spcAft>
                <a:spcPts val="600"/>
              </a:spcAft>
              <a:buNone/>
            </a:pPr>
            <a:r>
              <a:rPr lang="tr-TR" sz="1600" b="1" i="0" dirty="0">
                <a:solidFill>
                  <a:srgbClr val="0F1115"/>
                </a:solidFill>
                <a:effectLst/>
                <a:latin typeface="Times New Roman" panose="02020603050405020304" pitchFamily="18" charset="0"/>
                <a:cs typeface="Times New Roman" panose="02020603050405020304" pitchFamily="18" charset="0"/>
              </a:rPr>
              <a:t>2. NASIL ÜRETİLECEK? (Üretim Yöntemi)</a:t>
            </a:r>
            <a:endParaRPr lang="tr-TR" sz="1600" b="0" i="0" dirty="0">
              <a:solidFill>
                <a:srgbClr val="0F1115"/>
              </a:solidFill>
              <a:effectLst/>
              <a:latin typeface="Times New Roman" panose="02020603050405020304" pitchFamily="18" charset="0"/>
              <a:cs typeface="Times New Roman" panose="02020603050405020304" pitchFamily="18" charset="0"/>
            </a:endParaRPr>
          </a:p>
          <a:p>
            <a:pPr algn="just">
              <a:spcBef>
                <a:spcPts val="600"/>
              </a:spcBef>
              <a:spcAft>
                <a:spcPts val="600"/>
              </a:spcAft>
              <a:buFont typeface="Arial" panose="020B0604020202020204" pitchFamily="34" charset="0"/>
              <a:buChar char="•"/>
            </a:pPr>
            <a:r>
              <a:rPr lang="tr-TR" sz="1600" b="0" i="0" dirty="0">
                <a:solidFill>
                  <a:srgbClr val="0F1115"/>
                </a:solidFill>
                <a:effectLst/>
                <a:latin typeface="Times New Roman" panose="02020603050405020304" pitchFamily="18" charset="0"/>
                <a:cs typeface="Times New Roman" panose="02020603050405020304" pitchFamily="18" charset="0"/>
              </a:rPr>
              <a:t>Mallar sermaye-yoğun (makineleşmiş, otomasyon) mu, yoksa emek-yoğun (daha çok insan gücü) mu üretilecek?</a:t>
            </a:r>
          </a:p>
          <a:p>
            <a:pPr algn="just">
              <a:spcBef>
                <a:spcPts val="600"/>
              </a:spcBef>
              <a:spcAft>
                <a:spcPts val="600"/>
              </a:spcAft>
              <a:buFont typeface="Arial" panose="020B0604020202020204" pitchFamily="34" charset="0"/>
              <a:buChar char="•"/>
            </a:pPr>
            <a:r>
              <a:rPr lang="tr-TR" sz="1600" b="0" i="0" dirty="0">
                <a:solidFill>
                  <a:srgbClr val="0F1115"/>
                </a:solidFill>
                <a:effectLst/>
                <a:latin typeface="Times New Roman" panose="02020603050405020304" pitchFamily="18" charset="0"/>
                <a:cs typeface="Times New Roman" panose="02020603050405020304" pitchFamily="18" charset="0"/>
              </a:rPr>
              <a:t>Hangi teknoloji kullanılacak? Hangi kaynaklar tercih edilecek?</a:t>
            </a:r>
          </a:p>
          <a:p>
            <a:pPr algn="just">
              <a:spcBef>
                <a:spcPts val="600"/>
              </a:spcBef>
              <a:spcAft>
                <a:spcPts val="600"/>
              </a:spcAft>
              <a:buFont typeface="Arial" panose="020B0604020202020204" pitchFamily="34" charset="0"/>
              <a:buChar char="•"/>
            </a:pPr>
            <a:r>
              <a:rPr lang="tr-TR" sz="1600" b="1" i="0" dirty="0">
                <a:solidFill>
                  <a:srgbClr val="0F1115"/>
                </a:solidFill>
                <a:effectLst/>
                <a:latin typeface="Times New Roman" panose="02020603050405020304" pitchFamily="18" charset="0"/>
                <a:cs typeface="Times New Roman" panose="02020603050405020304" pitchFamily="18" charset="0"/>
              </a:rPr>
              <a:t>Bu soru, üretimde verimlilik ve etkinliği belirler.</a:t>
            </a:r>
            <a:endParaRPr lang="tr-TR" sz="1600" b="0" i="0" dirty="0">
              <a:solidFill>
                <a:srgbClr val="0F1115"/>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329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Köşeleri Yuvarlatılmış 3">
            <a:extLst>
              <a:ext uri="{FF2B5EF4-FFF2-40B4-BE49-F238E27FC236}">
                <a16:creationId xmlns:a16="http://schemas.microsoft.com/office/drawing/2014/main" id="{32350044-B137-737D-8ADD-C2A0DE7515CB}"/>
              </a:ext>
            </a:extLst>
          </p:cNvPr>
          <p:cNvSpPr/>
          <p:nvPr/>
        </p:nvSpPr>
        <p:spPr>
          <a:xfrm>
            <a:off x="1179870" y="1283110"/>
            <a:ext cx="7064477" cy="39820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tr-TR" dirty="0"/>
              <a:t>«İKTİSAT» Kavramı ve Araştırma Alanına Giren Temel Sorular</a:t>
            </a:r>
          </a:p>
        </p:txBody>
      </p:sp>
      <p:sp>
        <p:nvSpPr>
          <p:cNvPr id="6" name="Metin kutusu 5">
            <a:extLst>
              <a:ext uri="{FF2B5EF4-FFF2-40B4-BE49-F238E27FC236}">
                <a16:creationId xmlns:a16="http://schemas.microsoft.com/office/drawing/2014/main" id="{FAEDA42A-23A5-1017-C1AF-D765BEC6DDD5}"/>
              </a:ext>
            </a:extLst>
          </p:cNvPr>
          <p:cNvSpPr txBox="1"/>
          <p:nvPr/>
        </p:nvSpPr>
        <p:spPr>
          <a:xfrm>
            <a:off x="1125793" y="2056259"/>
            <a:ext cx="9940414" cy="3919022"/>
          </a:xfrm>
          <a:prstGeom prst="rect">
            <a:avLst/>
          </a:prstGeom>
          <a:noFill/>
        </p:spPr>
        <p:txBody>
          <a:bodyPr wrap="square">
            <a:spAutoFit/>
          </a:bodyPr>
          <a:lstStyle/>
          <a:p>
            <a:pPr algn="just">
              <a:spcBef>
                <a:spcPts val="600"/>
              </a:spcBef>
              <a:spcAft>
                <a:spcPts val="600"/>
              </a:spcAft>
              <a:buNone/>
            </a:pPr>
            <a:r>
              <a:rPr lang="tr-TR" sz="1600" b="1" i="0" dirty="0">
                <a:solidFill>
                  <a:srgbClr val="0F1115"/>
                </a:solidFill>
                <a:effectLst/>
                <a:latin typeface="Times New Roman" panose="02020603050405020304" pitchFamily="18" charset="0"/>
                <a:cs typeface="Times New Roman" panose="02020603050405020304" pitchFamily="18" charset="0"/>
              </a:rPr>
              <a:t>3. KİM İÇİN ÜRETİLECEK? (Gelir Dağılımı)</a:t>
            </a:r>
            <a:endParaRPr lang="tr-TR" sz="1600" b="0" i="0" dirty="0">
              <a:solidFill>
                <a:srgbClr val="0F1115"/>
              </a:solidFill>
              <a:effectLst/>
              <a:latin typeface="Times New Roman" panose="02020603050405020304" pitchFamily="18" charset="0"/>
              <a:cs typeface="Times New Roman" panose="02020603050405020304" pitchFamily="18" charset="0"/>
            </a:endParaRPr>
          </a:p>
          <a:p>
            <a:pPr algn="just">
              <a:spcBef>
                <a:spcPts val="1200"/>
              </a:spcBef>
              <a:spcAft>
                <a:spcPts val="1200"/>
              </a:spcAft>
              <a:buFont typeface="Arial" panose="020B0604020202020204" pitchFamily="34" charset="0"/>
              <a:buChar char="•"/>
            </a:pPr>
            <a:r>
              <a:rPr lang="tr-TR" sz="1600" b="0" i="0" dirty="0">
                <a:solidFill>
                  <a:srgbClr val="0F1115"/>
                </a:solidFill>
                <a:effectLst/>
                <a:latin typeface="Times New Roman" panose="02020603050405020304" pitchFamily="18" charset="0"/>
                <a:cs typeface="Times New Roman" panose="02020603050405020304" pitchFamily="18" charset="0"/>
              </a:rPr>
              <a:t>Üretilen milli gelir ve refah toplumda nasıl paylaşılacak?</a:t>
            </a:r>
          </a:p>
          <a:p>
            <a:pPr algn="just">
              <a:spcBef>
                <a:spcPts val="450"/>
              </a:spcBef>
              <a:spcAft>
                <a:spcPts val="1200"/>
              </a:spcAft>
              <a:buFont typeface="Arial" panose="020B0604020202020204" pitchFamily="34" charset="0"/>
              <a:buChar char="•"/>
            </a:pPr>
            <a:r>
              <a:rPr lang="tr-TR" sz="1600" b="0" i="0" dirty="0">
                <a:solidFill>
                  <a:srgbClr val="0F1115"/>
                </a:solidFill>
                <a:effectLst/>
                <a:latin typeface="Times New Roman" panose="02020603050405020304" pitchFamily="18" charset="0"/>
                <a:cs typeface="Times New Roman" panose="02020603050405020304" pitchFamily="18" charset="0"/>
              </a:rPr>
              <a:t>Gelir dağılımı nasıl olacak? Kimler daha fazla, kimler daha az pay alacak?</a:t>
            </a:r>
          </a:p>
          <a:p>
            <a:pPr algn="just">
              <a:spcBef>
                <a:spcPts val="450"/>
              </a:spcBef>
              <a:spcAft>
                <a:spcPts val="1200"/>
              </a:spcAft>
              <a:buFont typeface="Arial" panose="020B0604020202020204" pitchFamily="34" charset="0"/>
              <a:buChar char="•"/>
            </a:pPr>
            <a:r>
              <a:rPr lang="tr-TR" sz="1600" b="1" i="0" dirty="0">
                <a:solidFill>
                  <a:srgbClr val="0F1115"/>
                </a:solidFill>
                <a:effectLst/>
                <a:latin typeface="Times New Roman" panose="02020603050405020304" pitchFamily="18" charset="0"/>
                <a:cs typeface="Times New Roman" panose="02020603050405020304" pitchFamily="18" charset="0"/>
              </a:rPr>
              <a:t>Bu soru, toplumsal adalet ve eşitlik konularının merkezindedir.</a:t>
            </a:r>
            <a:endParaRPr lang="tr-TR" sz="1600" b="0" i="0" dirty="0">
              <a:solidFill>
                <a:srgbClr val="0F1115"/>
              </a:solidFill>
              <a:effectLst/>
              <a:latin typeface="Times New Roman" panose="02020603050405020304" pitchFamily="18" charset="0"/>
              <a:cs typeface="Times New Roman" panose="02020603050405020304" pitchFamily="18" charset="0"/>
            </a:endParaRPr>
          </a:p>
          <a:p>
            <a:pPr algn="just">
              <a:spcBef>
                <a:spcPts val="1200"/>
              </a:spcBef>
              <a:spcAft>
                <a:spcPts val="1200"/>
              </a:spcAft>
              <a:buNone/>
            </a:pPr>
            <a:r>
              <a:rPr lang="tr-TR" sz="1600" b="1" i="0" dirty="0">
                <a:solidFill>
                  <a:srgbClr val="0F1115"/>
                </a:solidFill>
                <a:effectLst/>
                <a:latin typeface="Times New Roman" panose="02020603050405020304" pitchFamily="18" charset="0"/>
                <a:cs typeface="Times New Roman" panose="02020603050405020304" pitchFamily="18" charset="0"/>
              </a:rPr>
              <a:t>4. NE KADAR ÜRETİLECEK? (Ölçek ve Zamanlama)</a:t>
            </a:r>
            <a:endParaRPr lang="tr-TR" sz="1600" b="0" i="0" dirty="0">
              <a:solidFill>
                <a:srgbClr val="0F1115"/>
              </a:solidFill>
              <a:effectLst/>
              <a:latin typeface="Times New Roman" panose="02020603050405020304" pitchFamily="18" charset="0"/>
              <a:cs typeface="Times New Roman" panose="02020603050405020304" pitchFamily="18" charset="0"/>
            </a:endParaRPr>
          </a:p>
          <a:p>
            <a:pPr algn="just">
              <a:spcBef>
                <a:spcPts val="1200"/>
              </a:spcBef>
              <a:spcAft>
                <a:spcPts val="1200"/>
              </a:spcAft>
              <a:buFont typeface="Arial" panose="020B0604020202020204" pitchFamily="34" charset="0"/>
              <a:buChar char="•"/>
            </a:pPr>
            <a:r>
              <a:rPr lang="tr-TR" sz="1600" b="0" i="0" dirty="0">
                <a:solidFill>
                  <a:srgbClr val="0F1115"/>
                </a:solidFill>
                <a:effectLst/>
                <a:latin typeface="Times New Roman" panose="02020603050405020304" pitchFamily="18" charset="0"/>
                <a:cs typeface="Times New Roman" panose="02020603050405020304" pitchFamily="18" charset="0"/>
              </a:rPr>
              <a:t>Ekonomi tam kapasite mi çalışacak, yoksa kaynaklar atıl mı bırakılacak?</a:t>
            </a:r>
          </a:p>
          <a:p>
            <a:pPr algn="just">
              <a:spcBef>
                <a:spcPts val="450"/>
              </a:spcBef>
              <a:spcAft>
                <a:spcPts val="1200"/>
              </a:spcAft>
              <a:buFont typeface="Arial" panose="020B0604020202020204" pitchFamily="34" charset="0"/>
              <a:buChar char="•"/>
            </a:pPr>
            <a:r>
              <a:rPr lang="tr-TR" sz="1600" b="0" i="0" dirty="0">
                <a:solidFill>
                  <a:srgbClr val="0F1115"/>
                </a:solidFill>
                <a:effectLst/>
                <a:latin typeface="Times New Roman" panose="02020603050405020304" pitchFamily="18" charset="0"/>
                <a:cs typeface="Times New Roman" panose="02020603050405020304" pitchFamily="18" charset="0"/>
              </a:rPr>
              <a:t>Üretim, bugün mü yoksa yatırım yapıp yarın için mi yapılacak? (Tüketim-Tasarruf Dengesi)</a:t>
            </a:r>
          </a:p>
          <a:p>
            <a:pPr algn="just">
              <a:spcBef>
                <a:spcPts val="450"/>
              </a:spcBef>
              <a:spcAft>
                <a:spcPts val="1200"/>
              </a:spcAft>
              <a:buFont typeface="Arial" panose="020B0604020202020204" pitchFamily="34" charset="0"/>
              <a:buChar char="•"/>
            </a:pPr>
            <a:r>
              <a:rPr lang="tr-TR" sz="1600" b="1" i="0" dirty="0">
                <a:solidFill>
                  <a:srgbClr val="0F1115"/>
                </a:solidFill>
                <a:effectLst/>
                <a:latin typeface="Times New Roman" panose="02020603050405020304" pitchFamily="18" charset="0"/>
                <a:cs typeface="Times New Roman" panose="02020603050405020304" pitchFamily="18" charset="0"/>
              </a:rPr>
              <a:t>Bu soru, ekonomik büyüme ve istikrar politikalarını ilgilendirir.</a:t>
            </a:r>
            <a:endParaRPr lang="tr-TR" sz="1600" b="0" i="0" dirty="0">
              <a:solidFill>
                <a:srgbClr val="0F1115"/>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6964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Köşeleri Yuvarlatılmış 3">
            <a:extLst>
              <a:ext uri="{FF2B5EF4-FFF2-40B4-BE49-F238E27FC236}">
                <a16:creationId xmlns:a16="http://schemas.microsoft.com/office/drawing/2014/main" id="{10CFC794-0B0A-0349-E2B6-3F69659CCE8F}"/>
              </a:ext>
            </a:extLst>
          </p:cNvPr>
          <p:cNvSpPr/>
          <p:nvPr/>
        </p:nvSpPr>
        <p:spPr>
          <a:xfrm>
            <a:off x="1179870" y="1283110"/>
            <a:ext cx="7064477" cy="39820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tr-TR" dirty="0"/>
              <a:t>«İKTİSAT» Kavramı ve Araştırma Alanına Giren Temel Sorular</a:t>
            </a:r>
          </a:p>
        </p:txBody>
      </p:sp>
      <p:sp>
        <p:nvSpPr>
          <p:cNvPr id="6" name="Metin kutusu 5">
            <a:extLst>
              <a:ext uri="{FF2B5EF4-FFF2-40B4-BE49-F238E27FC236}">
                <a16:creationId xmlns:a16="http://schemas.microsoft.com/office/drawing/2014/main" id="{AA549836-7050-A16D-7508-280BF08E1F77}"/>
              </a:ext>
            </a:extLst>
          </p:cNvPr>
          <p:cNvSpPr txBox="1"/>
          <p:nvPr/>
        </p:nvSpPr>
        <p:spPr>
          <a:xfrm>
            <a:off x="867696" y="1802983"/>
            <a:ext cx="11004755" cy="4216539"/>
          </a:xfrm>
          <a:prstGeom prst="rect">
            <a:avLst/>
          </a:prstGeom>
          <a:noFill/>
        </p:spPr>
        <p:txBody>
          <a:bodyPr wrap="square">
            <a:spAutoFit/>
          </a:bodyPr>
          <a:lstStyle/>
          <a:p>
            <a:pPr algn="just">
              <a:spcBef>
                <a:spcPts val="600"/>
              </a:spcBef>
              <a:spcAft>
                <a:spcPts val="600"/>
              </a:spcAft>
              <a:buNone/>
            </a:pPr>
            <a:r>
              <a:rPr lang="tr-TR" b="1" i="0" dirty="0">
                <a:solidFill>
                  <a:srgbClr val="0F1115"/>
                </a:solidFill>
                <a:effectLst/>
                <a:latin typeface="Times New Roman" panose="02020603050405020304" pitchFamily="18" charset="0"/>
                <a:cs typeface="Times New Roman" panose="02020603050405020304" pitchFamily="18" charset="0"/>
              </a:rPr>
              <a:t>🔍 Peki, "Ne, Nasıl, Kimin İçin ve Ne Kadar" Üretileceğine KİM KARAR VERİR?</a:t>
            </a:r>
          </a:p>
          <a:p>
            <a:pPr algn="just">
              <a:spcBef>
                <a:spcPts val="600"/>
              </a:spcBef>
              <a:spcAft>
                <a:spcPts val="600"/>
              </a:spcAft>
              <a:buNone/>
            </a:pPr>
            <a:r>
              <a:rPr lang="tr-TR" b="1" i="0" dirty="0">
                <a:solidFill>
                  <a:srgbClr val="0F1115"/>
                </a:solidFill>
                <a:effectLst/>
                <a:latin typeface="Times New Roman" panose="02020603050405020304" pitchFamily="18" charset="0"/>
                <a:cs typeface="Times New Roman" panose="02020603050405020304" pitchFamily="18" charset="0"/>
              </a:rPr>
              <a:t>CEVAP, İKTİSADİ SİSTEMLERİ AYIRAN TEMEL ÇİZGİDİR:</a:t>
            </a:r>
          </a:p>
          <a:p>
            <a:pPr algn="just">
              <a:spcBef>
                <a:spcPts val="600"/>
              </a:spcBef>
              <a:spcAft>
                <a:spcPts val="600"/>
              </a:spcAft>
              <a:buNone/>
            </a:pPr>
            <a:endParaRPr lang="tr-TR" b="0" i="0" dirty="0">
              <a:solidFill>
                <a:srgbClr val="0F1115"/>
              </a:solidFill>
              <a:effectLst/>
              <a:latin typeface="Times New Roman" panose="02020603050405020304" pitchFamily="18" charset="0"/>
              <a:cs typeface="Times New Roman" panose="02020603050405020304" pitchFamily="18" charset="0"/>
            </a:endParaRPr>
          </a:p>
          <a:p>
            <a:pPr algn="just">
              <a:spcBef>
                <a:spcPts val="600"/>
              </a:spcBef>
              <a:spcAft>
                <a:spcPts val="600"/>
              </a:spcAft>
              <a:buFont typeface="Arial" panose="020B0604020202020204" pitchFamily="34" charset="0"/>
              <a:buChar char="•"/>
            </a:pPr>
            <a:r>
              <a:rPr lang="tr-TR" b="1" i="0" dirty="0">
                <a:solidFill>
                  <a:srgbClr val="0F1115"/>
                </a:solidFill>
                <a:effectLst/>
                <a:latin typeface="Times New Roman" panose="02020603050405020304" pitchFamily="18" charset="0"/>
                <a:cs typeface="Times New Roman" panose="02020603050405020304" pitchFamily="18" charset="0"/>
              </a:rPr>
              <a:t>PAZAR EKONOMİSİ (Kapitalizm):</a:t>
            </a:r>
            <a:r>
              <a:rPr lang="tr-TR" b="0" i="0" dirty="0">
                <a:solidFill>
                  <a:srgbClr val="0F1115"/>
                </a:solidFill>
                <a:effectLst/>
                <a:latin typeface="Times New Roman" panose="02020603050405020304" pitchFamily="18" charset="0"/>
                <a:cs typeface="Times New Roman" panose="02020603050405020304" pitchFamily="18" charset="0"/>
              </a:rPr>
              <a:t> "GÖRÜNMEZ EL" → </a:t>
            </a:r>
            <a:r>
              <a:rPr lang="tr-TR" b="1" i="0" dirty="0">
                <a:solidFill>
                  <a:srgbClr val="0F1115"/>
                </a:solidFill>
                <a:effectLst/>
                <a:latin typeface="Times New Roman" panose="02020603050405020304" pitchFamily="18" charset="0"/>
                <a:cs typeface="Times New Roman" panose="02020603050405020304" pitchFamily="18" charset="0"/>
              </a:rPr>
              <a:t>Bireyler ve Firmalar</a:t>
            </a:r>
            <a:r>
              <a:rPr lang="tr-TR" b="0" i="0" dirty="0">
                <a:solidFill>
                  <a:srgbClr val="0F1115"/>
                </a:solidFill>
                <a:effectLst/>
                <a:latin typeface="Times New Roman" panose="02020603050405020304" pitchFamily="18" charset="0"/>
                <a:cs typeface="Times New Roman" panose="02020603050405020304" pitchFamily="18" charset="0"/>
              </a:rPr>
              <a:t> karar verir. Fiyat mekanizması, arz ve talep yönlendirir.</a:t>
            </a:r>
          </a:p>
          <a:p>
            <a:pPr algn="just">
              <a:spcBef>
                <a:spcPts val="600"/>
              </a:spcBef>
              <a:spcAft>
                <a:spcPts val="600"/>
              </a:spcAft>
              <a:buFont typeface="Arial" panose="020B0604020202020204" pitchFamily="34" charset="0"/>
              <a:buChar char="•"/>
            </a:pPr>
            <a:r>
              <a:rPr lang="tr-TR" b="1" i="0" dirty="0">
                <a:solidFill>
                  <a:srgbClr val="0F1115"/>
                </a:solidFill>
                <a:effectLst/>
                <a:latin typeface="Times New Roman" panose="02020603050405020304" pitchFamily="18" charset="0"/>
                <a:cs typeface="Times New Roman" panose="02020603050405020304" pitchFamily="18" charset="0"/>
              </a:rPr>
              <a:t>KOMUTA EKONOMİSİ (Sosyalizm/Merkezi Planlama):</a:t>
            </a:r>
            <a:r>
              <a:rPr lang="tr-TR" b="0" i="0" dirty="0">
                <a:solidFill>
                  <a:srgbClr val="0F1115"/>
                </a:solidFill>
                <a:effectLst/>
                <a:latin typeface="Times New Roman" panose="02020603050405020304" pitchFamily="18" charset="0"/>
                <a:cs typeface="Times New Roman" panose="02020603050405020304" pitchFamily="18" charset="0"/>
              </a:rPr>
              <a:t> "DEVLET" karar verir. Merkezi bir otorite tüm planlamayı yapar.</a:t>
            </a:r>
          </a:p>
          <a:p>
            <a:pPr algn="just">
              <a:spcBef>
                <a:spcPts val="600"/>
              </a:spcBef>
              <a:spcAft>
                <a:spcPts val="600"/>
              </a:spcAft>
              <a:buFont typeface="Arial" panose="020B0604020202020204" pitchFamily="34" charset="0"/>
              <a:buChar char="•"/>
            </a:pPr>
            <a:r>
              <a:rPr lang="tr-TR" b="1" i="0" dirty="0">
                <a:solidFill>
                  <a:srgbClr val="0F1115"/>
                </a:solidFill>
                <a:effectLst/>
                <a:latin typeface="Times New Roman" panose="02020603050405020304" pitchFamily="18" charset="0"/>
                <a:cs typeface="Times New Roman" panose="02020603050405020304" pitchFamily="18" charset="0"/>
              </a:rPr>
              <a:t>KARMA EKONOMİ:</a:t>
            </a:r>
            <a:r>
              <a:rPr lang="tr-TR" b="0" i="0" dirty="0">
                <a:solidFill>
                  <a:srgbClr val="0F1115"/>
                </a:solidFill>
                <a:effectLst/>
                <a:latin typeface="Times New Roman" panose="02020603050405020304" pitchFamily="18" charset="0"/>
                <a:cs typeface="Times New Roman" panose="02020603050405020304" pitchFamily="18" charset="0"/>
              </a:rPr>
              <a:t> "HEPİ BİRLİKTE" → Hem </a:t>
            </a:r>
            <a:r>
              <a:rPr lang="tr-TR" b="1" i="0" dirty="0">
                <a:solidFill>
                  <a:srgbClr val="0F1115"/>
                </a:solidFill>
                <a:effectLst/>
                <a:latin typeface="Times New Roman" panose="02020603050405020304" pitchFamily="18" charset="0"/>
                <a:cs typeface="Times New Roman" panose="02020603050405020304" pitchFamily="18" charset="0"/>
              </a:rPr>
              <a:t>Piyasa (Bireyler/Firmalar)</a:t>
            </a:r>
            <a:r>
              <a:rPr lang="tr-TR" b="0" i="0" dirty="0">
                <a:solidFill>
                  <a:srgbClr val="0F1115"/>
                </a:solidFill>
                <a:effectLst/>
                <a:latin typeface="Times New Roman" panose="02020603050405020304" pitchFamily="18" charset="0"/>
                <a:cs typeface="Times New Roman" panose="02020603050405020304" pitchFamily="18" charset="0"/>
              </a:rPr>
              <a:t>, hem de </a:t>
            </a:r>
            <a:r>
              <a:rPr lang="tr-TR" b="1" i="0" dirty="0">
                <a:solidFill>
                  <a:srgbClr val="0F1115"/>
                </a:solidFill>
                <a:effectLst/>
                <a:latin typeface="Times New Roman" panose="02020603050405020304" pitchFamily="18" charset="0"/>
                <a:cs typeface="Times New Roman" panose="02020603050405020304" pitchFamily="18" charset="0"/>
              </a:rPr>
              <a:t>Devlet</a:t>
            </a:r>
            <a:r>
              <a:rPr lang="tr-TR" b="0" i="0" dirty="0">
                <a:solidFill>
                  <a:srgbClr val="0F1115"/>
                </a:solidFill>
                <a:effectLst/>
                <a:latin typeface="Times New Roman" panose="02020603050405020304" pitchFamily="18" charset="0"/>
                <a:cs typeface="Times New Roman" panose="02020603050405020304" pitchFamily="18" charset="0"/>
              </a:rPr>
              <a:t> birlikte karar verir. Çağdaş dünyadaki en yaygın sistemdir.</a:t>
            </a:r>
          </a:p>
          <a:p>
            <a:pPr algn="just">
              <a:spcBef>
                <a:spcPts val="600"/>
              </a:spcBef>
              <a:spcAft>
                <a:spcPts val="600"/>
              </a:spcAft>
              <a:buFont typeface="Arial" panose="020B0604020202020204" pitchFamily="34" charset="0"/>
              <a:buChar char="•"/>
            </a:pPr>
            <a:endParaRPr lang="tr-TR" b="0" i="0" dirty="0">
              <a:solidFill>
                <a:srgbClr val="0F1115"/>
              </a:solidFill>
              <a:effectLst/>
              <a:latin typeface="Times New Roman" panose="02020603050405020304" pitchFamily="18" charset="0"/>
              <a:cs typeface="Times New Roman" panose="02020603050405020304" pitchFamily="18" charset="0"/>
            </a:endParaRPr>
          </a:p>
          <a:p>
            <a:pPr algn="ctr">
              <a:spcBef>
                <a:spcPts val="600"/>
              </a:spcBef>
              <a:spcAft>
                <a:spcPts val="600"/>
              </a:spcAft>
              <a:buNone/>
            </a:pPr>
            <a:r>
              <a:rPr lang="tr-TR" b="1" i="0" dirty="0">
                <a:solidFill>
                  <a:srgbClr val="0F1115"/>
                </a:solidFill>
                <a:effectLst/>
                <a:latin typeface="Times New Roman" panose="02020603050405020304" pitchFamily="18" charset="0"/>
                <a:cs typeface="Times New Roman" panose="02020603050405020304" pitchFamily="18" charset="0"/>
              </a:rPr>
              <a:t>İktisat, bu karar verme mekanizmalarının verimliliğini, adaletini ve sonuçlarını inceler.</a:t>
            </a:r>
            <a:endParaRPr lang="tr-TR" b="0" i="0" dirty="0">
              <a:solidFill>
                <a:srgbClr val="0F1115"/>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1535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Köşeleri Yuvarlatılmış 3">
            <a:extLst>
              <a:ext uri="{FF2B5EF4-FFF2-40B4-BE49-F238E27FC236}">
                <a16:creationId xmlns:a16="http://schemas.microsoft.com/office/drawing/2014/main" id="{7DA0E6A9-0AE3-F4BE-05D7-B1CF9A8D8CCC}"/>
              </a:ext>
            </a:extLst>
          </p:cNvPr>
          <p:cNvSpPr/>
          <p:nvPr/>
        </p:nvSpPr>
        <p:spPr>
          <a:xfrm>
            <a:off x="1179870" y="1283110"/>
            <a:ext cx="7064477" cy="39820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tr-TR" b="1" dirty="0"/>
              <a:t>Bir İktisatçı Ne Yapar veya Neye Benzer?: Çok Yönlü Bir Profilin Analizi</a:t>
            </a:r>
          </a:p>
        </p:txBody>
      </p:sp>
      <p:sp>
        <p:nvSpPr>
          <p:cNvPr id="6" name="Metin kutusu 5">
            <a:extLst>
              <a:ext uri="{FF2B5EF4-FFF2-40B4-BE49-F238E27FC236}">
                <a16:creationId xmlns:a16="http://schemas.microsoft.com/office/drawing/2014/main" id="{6766B53C-89D6-BD49-78B7-04EDEF2F5604}"/>
              </a:ext>
            </a:extLst>
          </p:cNvPr>
          <p:cNvSpPr txBox="1"/>
          <p:nvPr/>
        </p:nvSpPr>
        <p:spPr>
          <a:xfrm>
            <a:off x="1179870" y="1968775"/>
            <a:ext cx="10058401" cy="3323987"/>
          </a:xfrm>
          <a:prstGeom prst="rect">
            <a:avLst/>
          </a:prstGeom>
          <a:noFill/>
        </p:spPr>
        <p:txBody>
          <a:bodyPr wrap="square">
            <a:spAutoFit/>
          </a:bodyPr>
          <a:lstStyle/>
          <a:p>
            <a:pPr algn="just">
              <a:spcBef>
                <a:spcPts val="600"/>
              </a:spcBef>
              <a:spcAft>
                <a:spcPts val="600"/>
              </a:spcAft>
              <a:buNone/>
            </a:pPr>
            <a:r>
              <a:rPr lang="tr-TR" b="1" i="0" dirty="0">
                <a:solidFill>
                  <a:srgbClr val="0F1115"/>
                </a:solidFill>
                <a:effectLst/>
                <a:latin typeface="Times New Roman" panose="02020603050405020304" pitchFamily="18" charset="0"/>
                <a:cs typeface="Times New Roman" panose="02020603050405020304" pitchFamily="18" charset="0"/>
              </a:rPr>
              <a:t>1. Bir Dedektif Gibidir: Görünmeyen Bağlantıları Ortaya Çıkarır</a:t>
            </a:r>
            <a:endParaRPr lang="tr-TR" b="0" i="0" dirty="0">
              <a:solidFill>
                <a:srgbClr val="0F1115"/>
              </a:solidFill>
              <a:effectLst/>
              <a:latin typeface="Times New Roman" panose="02020603050405020304" pitchFamily="18" charset="0"/>
              <a:cs typeface="Times New Roman" panose="02020603050405020304" pitchFamily="18" charset="0"/>
            </a:endParaRPr>
          </a:p>
          <a:p>
            <a:pPr algn="just">
              <a:spcBef>
                <a:spcPts val="600"/>
              </a:spcBef>
              <a:spcAft>
                <a:spcPts val="600"/>
              </a:spcAft>
              <a:buFont typeface="Arial" panose="020B0604020202020204" pitchFamily="34" charset="0"/>
              <a:buChar char="•"/>
            </a:pPr>
            <a:r>
              <a:rPr lang="tr-TR" b="1" i="0" dirty="0">
                <a:solidFill>
                  <a:srgbClr val="0F1115"/>
                </a:solidFill>
                <a:effectLst/>
                <a:latin typeface="Times New Roman" panose="02020603050405020304" pitchFamily="18" charset="0"/>
                <a:cs typeface="Times New Roman" panose="02020603050405020304" pitchFamily="18" charset="0"/>
              </a:rPr>
              <a:t>Olay Yeri İncelemesi Yapar:</a:t>
            </a:r>
            <a:r>
              <a:rPr lang="tr-TR" b="0" i="0" dirty="0">
                <a:solidFill>
                  <a:srgbClr val="0F1115"/>
                </a:solidFill>
                <a:effectLst/>
                <a:latin typeface="Times New Roman" panose="02020603050405020304" pitchFamily="18" charset="0"/>
                <a:cs typeface="Times New Roman" panose="02020603050405020304" pitchFamily="18" charset="0"/>
              </a:rPr>
              <a:t> Ekonomik bir "olay" (örneğin, döviz kurlarında ani yükseliş, bir malın fiyatının artması) olduğunda, ilk işi kanıt toplamaktır. İstatistikler, veriler, anketler ve grafikler onun parmak izleri ve fiziksel delilleridir.</a:t>
            </a:r>
          </a:p>
          <a:p>
            <a:pPr algn="just">
              <a:spcBef>
                <a:spcPts val="600"/>
              </a:spcBef>
              <a:spcAft>
                <a:spcPts val="600"/>
              </a:spcAft>
              <a:buFont typeface="Arial" panose="020B0604020202020204" pitchFamily="34" charset="0"/>
              <a:buChar char="•"/>
            </a:pPr>
            <a:r>
              <a:rPr lang="tr-TR" b="1" i="0" dirty="0">
                <a:solidFill>
                  <a:srgbClr val="0F1115"/>
                </a:solidFill>
                <a:effectLst/>
                <a:latin typeface="Times New Roman" panose="02020603050405020304" pitchFamily="18" charset="0"/>
                <a:cs typeface="Times New Roman" panose="02020603050405020304" pitchFamily="18" charset="0"/>
              </a:rPr>
              <a:t>Motif ve Neden Arar:</a:t>
            </a:r>
            <a:r>
              <a:rPr lang="tr-TR" b="0" i="0" dirty="0">
                <a:solidFill>
                  <a:srgbClr val="0F1115"/>
                </a:solidFill>
                <a:effectLst/>
                <a:latin typeface="Times New Roman" panose="02020603050405020304" pitchFamily="18" charset="0"/>
                <a:cs typeface="Times New Roman" panose="02020603050405020304" pitchFamily="18" charset="0"/>
              </a:rPr>
              <a:t> Suçun "neden" işlendiğini sorgular gibi, ekonomik olayın arkasındaki temel nedenleri araştırır. "Bu enflasyonun arkasında talep mi var, yoksa maliyetler mi yatıyor?", "Bu şirket neden iflas etti?" gibi sorulara yanıt arar.</a:t>
            </a:r>
          </a:p>
          <a:p>
            <a:pPr algn="just">
              <a:spcBef>
                <a:spcPts val="600"/>
              </a:spcBef>
              <a:spcAft>
                <a:spcPts val="600"/>
              </a:spcAft>
              <a:buFont typeface="Arial" panose="020B0604020202020204" pitchFamily="34" charset="0"/>
              <a:buChar char="•"/>
            </a:pPr>
            <a:r>
              <a:rPr lang="tr-TR" b="1" i="0" dirty="0">
                <a:solidFill>
                  <a:srgbClr val="0F1115"/>
                </a:solidFill>
                <a:effectLst/>
                <a:latin typeface="Times New Roman" panose="02020603050405020304" pitchFamily="18" charset="0"/>
                <a:cs typeface="Times New Roman" panose="02020603050405020304" pitchFamily="18" charset="0"/>
              </a:rPr>
              <a:t>Şüphelileri Eleyerek Sonuca Ulaşır:</a:t>
            </a:r>
            <a:r>
              <a:rPr lang="tr-TR" b="0" i="0" dirty="0">
                <a:solidFill>
                  <a:srgbClr val="0F1115"/>
                </a:solidFill>
                <a:effectLst/>
                <a:latin typeface="Times New Roman" panose="02020603050405020304" pitchFamily="18" charset="0"/>
                <a:cs typeface="Times New Roman" panose="02020603050405020304" pitchFamily="18" charset="0"/>
              </a:rPr>
              <a:t> Ekonomide bir sonucu etkileyen onlarca faktör (şüpheli) vardır. İktisatçı, ekonometri ve analiz yöntemleriyle bu şüphelileri teker teker eleyerek, asıl "suçlu" olan temel nedeni ya da nedenleri bulmaya çalışır.</a:t>
            </a:r>
          </a:p>
        </p:txBody>
      </p:sp>
    </p:spTree>
    <p:extLst>
      <p:ext uri="{BB962C8B-B14F-4D97-AF65-F5344CB8AC3E}">
        <p14:creationId xmlns:p14="http://schemas.microsoft.com/office/powerpoint/2010/main" val="2553776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Köşeleri Yuvarlatılmış 3">
            <a:extLst>
              <a:ext uri="{FF2B5EF4-FFF2-40B4-BE49-F238E27FC236}">
                <a16:creationId xmlns:a16="http://schemas.microsoft.com/office/drawing/2014/main" id="{E2ED9E0F-93CA-C2D3-2460-133657788460}"/>
              </a:ext>
            </a:extLst>
          </p:cNvPr>
          <p:cNvSpPr/>
          <p:nvPr/>
        </p:nvSpPr>
        <p:spPr>
          <a:xfrm>
            <a:off x="1179870" y="1283110"/>
            <a:ext cx="7064477" cy="39820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tr-TR" b="1" dirty="0"/>
              <a:t>Bir İktisatçı Ne Yapar veya Neye Benzer?: Çok Yönlü Bir Profilin Analizi</a:t>
            </a:r>
          </a:p>
        </p:txBody>
      </p:sp>
      <p:sp>
        <p:nvSpPr>
          <p:cNvPr id="6" name="Metin kutusu 5">
            <a:extLst>
              <a:ext uri="{FF2B5EF4-FFF2-40B4-BE49-F238E27FC236}">
                <a16:creationId xmlns:a16="http://schemas.microsoft.com/office/drawing/2014/main" id="{EC1E9EFB-056C-8509-7F6E-F663CF9B3C3C}"/>
              </a:ext>
            </a:extLst>
          </p:cNvPr>
          <p:cNvSpPr txBox="1"/>
          <p:nvPr/>
        </p:nvSpPr>
        <p:spPr>
          <a:xfrm>
            <a:off x="1179870" y="1968775"/>
            <a:ext cx="9999407" cy="3323987"/>
          </a:xfrm>
          <a:prstGeom prst="rect">
            <a:avLst/>
          </a:prstGeom>
          <a:noFill/>
        </p:spPr>
        <p:txBody>
          <a:bodyPr wrap="square">
            <a:spAutoFit/>
          </a:bodyPr>
          <a:lstStyle/>
          <a:p>
            <a:pPr algn="just">
              <a:spcBef>
                <a:spcPts val="600"/>
              </a:spcBef>
              <a:spcAft>
                <a:spcPts val="600"/>
              </a:spcAft>
              <a:buNone/>
            </a:pPr>
            <a:r>
              <a:rPr lang="tr-TR" b="1" i="0" dirty="0">
                <a:solidFill>
                  <a:srgbClr val="0F1115"/>
                </a:solidFill>
                <a:effectLst/>
                <a:latin typeface="Times New Roman" panose="02020603050405020304" pitchFamily="18" charset="0"/>
                <a:cs typeface="Times New Roman" panose="02020603050405020304" pitchFamily="18" charset="0"/>
              </a:rPr>
              <a:t>2. Bir Mimar Gibidir: Sağlam Sistemler ve Politikalar Tasarlar</a:t>
            </a:r>
            <a:endParaRPr lang="tr-TR" b="0" i="0" dirty="0">
              <a:solidFill>
                <a:srgbClr val="0F1115"/>
              </a:solidFill>
              <a:effectLst/>
              <a:latin typeface="Times New Roman" panose="02020603050405020304" pitchFamily="18" charset="0"/>
              <a:cs typeface="Times New Roman" panose="02020603050405020304" pitchFamily="18" charset="0"/>
            </a:endParaRPr>
          </a:p>
          <a:p>
            <a:pPr algn="just">
              <a:spcBef>
                <a:spcPts val="600"/>
              </a:spcBef>
              <a:spcAft>
                <a:spcPts val="600"/>
              </a:spcAft>
              <a:buFont typeface="Arial" panose="020B0604020202020204" pitchFamily="34" charset="0"/>
              <a:buChar char="•"/>
            </a:pPr>
            <a:r>
              <a:rPr lang="tr-TR" b="1" i="0" dirty="0">
                <a:solidFill>
                  <a:srgbClr val="0F1115"/>
                </a:solidFill>
                <a:effectLst/>
                <a:latin typeface="Times New Roman" panose="02020603050405020304" pitchFamily="18" charset="0"/>
                <a:cs typeface="Times New Roman" panose="02020603050405020304" pitchFamily="18" charset="0"/>
              </a:rPr>
              <a:t>Bir Plan ve Proje Yaratır:</a:t>
            </a:r>
            <a:r>
              <a:rPr lang="tr-TR" b="0" i="0" dirty="0">
                <a:solidFill>
                  <a:srgbClr val="0F1115"/>
                </a:solidFill>
                <a:effectLst/>
                <a:latin typeface="Times New Roman" panose="02020603050405020304" pitchFamily="18" charset="0"/>
                <a:cs typeface="Times New Roman" panose="02020603050405020304" pitchFamily="18" charset="0"/>
              </a:rPr>
              <a:t> Bir mimar nasıl binayı önce kâğıt üzerinde tasarlarsa, bir iktisatçı da ekonomik politikaları ve iş stratejilerini önce teoride modeller. "Bu vergi indirimi istihdamı nasıl etkiler?", "Bu yatırım projesinin uzun vadeli getirisi ne olur?" sorularının cevaplarını projelendirir.</a:t>
            </a:r>
          </a:p>
          <a:p>
            <a:pPr algn="just">
              <a:spcBef>
                <a:spcPts val="600"/>
              </a:spcBef>
              <a:spcAft>
                <a:spcPts val="600"/>
              </a:spcAft>
              <a:buFont typeface="Arial" panose="020B0604020202020204" pitchFamily="34" charset="0"/>
              <a:buChar char="•"/>
            </a:pPr>
            <a:r>
              <a:rPr lang="tr-TR" b="1" i="0" dirty="0">
                <a:solidFill>
                  <a:srgbClr val="0F1115"/>
                </a:solidFill>
                <a:effectLst/>
                <a:latin typeface="Times New Roman" panose="02020603050405020304" pitchFamily="18" charset="0"/>
                <a:cs typeface="Times New Roman" panose="02020603050405020304" pitchFamily="18" charset="0"/>
              </a:rPr>
              <a:t>Malzeme Bilgisi ve Kısıtlarla Çalışır:</a:t>
            </a:r>
            <a:r>
              <a:rPr lang="tr-TR" b="0" i="0" dirty="0">
                <a:solidFill>
                  <a:srgbClr val="0F1115"/>
                </a:solidFill>
                <a:effectLst/>
                <a:latin typeface="Times New Roman" panose="02020603050405020304" pitchFamily="18" charset="0"/>
                <a:cs typeface="Times New Roman" panose="02020603050405020304" pitchFamily="18" charset="0"/>
              </a:rPr>
              <a:t> Bir mimarın beton, çelik gibi malzemeleri ve bütçe, fizik kanunları gibi kısıtları vardır. İktisatçının da malzemesi; sermaye, emek, teknoloji ve doğal kaynaklardır. Onun kısıtları ise kıtlık, bütçe açığı ve zaman gibi unsurlardır. Amacı, bu kısıtlı kaynaklarla en sağlam, verimli ve adil yapıyı (ekonomiyi) inşa etmektir.</a:t>
            </a:r>
          </a:p>
          <a:p>
            <a:pPr algn="just">
              <a:spcBef>
                <a:spcPts val="600"/>
              </a:spcBef>
              <a:spcAft>
                <a:spcPts val="600"/>
              </a:spcAft>
              <a:buFont typeface="Arial" panose="020B0604020202020204" pitchFamily="34" charset="0"/>
              <a:buChar char="•"/>
            </a:pPr>
            <a:r>
              <a:rPr lang="tr-TR" b="1" i="0" dirty="0">
                <a:solidFill>
                  <a:srgbClr val="0F1115"/>
                </a:solidFill>
                <a:effectLst/>
                <a:latin typeface="Times New Roman" panose="02020603050405020304" pitchFamily="18" charset="0"/>
                <a:cs typeface="Times New Roman" panose="02020603050405020304" pitchFamily="18" charset="0"/>
              </a:rPr>
              <a:t>Riskleri Hesaplar:</a:t>
            </a:r>
            <a:r>
              <a:rPr lang="tr-TR" b="0" i="0" dirty="0">
                <a:solidFill>
                  <a:srgbClr val="0F1115"/>
                </a:solidFill>
                <a:effectLst/>
                <a:latin typeface="Times New Roman" panose="02020603050405020304" pitchFamily="18" charset="0"/>
                <a:cs typeface="Times New Roman" panose="02020603050405020304" pitchFamily="18" charset="0"/>
              </a:rPr>
              <a:t> Bir binayı deprem riskine karşı nasıl güçlendirirseniz, bir iktisatçı da ekonomiyi enflasyon, durgunluk gibi "sarsıntılara" karşı dayanıklı hale getirecek politikalar tasarlar.</a:t>
            </a:r>
          </a:p>
        </p:txBody>
      </p:sp>
    </p:spTree>
    <p:extLst>
      <p:ext uri="{BB962C8B-B14F-4D97-AF65-F5344CB8AC3E}">
        <p14:creationId xmlns:p14="http://schemas.microsoft.com/office/powerpoint/2010/main" val="1743199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Köşeleri Yuvarlatılmış 3">
            <a:extLst>
              <a:ext uri="{FF2B5EF4-FFF2-40B4-BE49-F238E27FC236}">
                <a16:creationId xmlns:a16="http://schemas.microsoft.com/office/drawing/2014/main" id="{600EE50E-8620-8310-FE05-23D68777AB3F}"/>
              </a:ext>
            </a:extLst>
          </p:cNvPr>
          <p:cNvSpPr/>
          <p:nvPr/>
        </p:nvSpPr>
        <p:spPr>
          <a:xfrm>
            <a:off x="1179870" y="1283110"/>
            <a:ext cx="7064477" cy="39820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tr-TR" b="1" dirty="0"/>
              <a:t>Bir İktisatçı Ne Yapar veya Neye Benzer?: Çok Yönlü Bir Profilin Analizi</a:t>
            </a:r>
          </a:p>
        </p:txBody>
      </p:sp>
      <p:sp>
        <p:nvSpPr>
          <p:cNvPr id="6" name="Metin kutusu 5">
            <a:extLst>
              <a:ext uri="{FF2B5EF4-FFF2-40B4-BE49-F238E27FC236}">
                <a16:creationId xmlns:a16="http://schemas.microsoft.com/office/drawing/2014/main" id="{F2C05955-B9B5-1F88-3840-F929D16D61C6}"/>
              </a:ext>
            </a:extLst>
          </p:cNvPr>
          <p:cNvSpPr txBox="1"/>
          <p:nvPr/>
        </p:nvSpPr>
        <p:spPr>
          <a:xfrm>
            <a:off x="1103670" y="1968775"/>
            <a:ext cx="9984659" cy="3323987"/>
          </a:xfrm>
          <a:prstGeom prst="rect">
            <a:avLst/>
          </a:prstGeom>
          <a:noFill/>
        </p:spPr>
        <p:txBody>
          <a:bodyPr wrap="square">
            <a:spAutoFit/>
          </a:bodyPr>
          <a:lstStyle/>
          <a:p>
            <a:pPr algn="just">
              <a:spcBef>
                <a:spcPts val="600"/>
              </a:spcBef>
              <a:spcAft>
                <a:spcPts val="600"/>
              </a:spcAft>
              <a:buNone/>
            </a:pPr>
            <a:r>
              <a:rPr lang="tr-TR" b="1" i="0" dirty="0">
                <a:solidFill>
                  <a:srgbClr val="0F1115"/>
                </a:solidFill>
                <a:effectLst/>
                <a:latin typeface="Times New Roman" panose="02020603050405020304" pitchFamily="18" charset="0"/>
                <a:cs typeface="Times New Roman" panose="02020603050405020304" pitchFamily="18" charset="0"/>
              </a:rPr>
              <a:t>3. Bir Doktor Gibidir: Ekonomiyi Teşhis ve Tedavi Eder</a:t>
            </a:r>
            <a:endParaRPr lang="tr-TR" b="0" i="0" dirty="0">
              <a:solidFill>
                <a:srgbClr val="0F1115"/>
              </a:solidFill>
              <a:effectLst/>
              <a:latin typeface="Times New Roman" panose="02020603050405020304" pitchFamily="18" charset="0"/>
              <a:cs typeface="Times New Roman" panose="02020603050405020304" pitchFamily="18" charset="0"/>
            </a:endParaRPr>
          </a:p>
          <a:p>
            <a:pPr algn="just">
              <a:spcBef>
                <a:spcPts val="600"/>
              </a:spcBef>
              <a:spcAft>
                <a:spcPts val="600"/>
              </a:spcAft>
              <a:buFont typeface="Arial" panose="020B0604020202020204" pitchFamily="34" charset="0"/>
              <a:buChar char="•"/>
            </a:pPr>
            <a:r>
              <a:rPr lang="tr-TR" b="1" i="0" dirty="0">
                <a:solidFill>
                  <a:srgbClr val="0F1115"/>
                </a:solidFill>
                <a:effectLst/>
                <a:latin typeface="Times New Roman" panose="02020603050405020304" pitchFamily="18" charset="0"/>
                <a:cs typeface="Times New Roman" panose="02020603050405020304" pitchFamily="18" charset="0"/>
              </a:rPr>
              <a:t>Teşhis Koyar (Teşhis):</a:t>
            </a:r>
            <a:r>
              <a:rPr lang="tr-TR" b="0" i="0" dirty="0">
                <a:solidFill>
                  <a:srgbClr val="0F1115"/>
                </a:solidFill>
                <a:effectLst/>
                <a:latin typeface="Times New Roman" panose="02020603050405020304" pitchFamily="18" charset="0"/>
                <a:cs typeface="Times New Roman" panose="02020603050405020304" pitchFamily="18" charset="0"/>
              </a:rPr>
              <a:t> Ekonominin genel durumunu anlamak için "check-up" yapar. İşsizlik oranı, büyüme hızı, enflasyon gibi göstergeler, onun tansiyon, nabız ve kan değerleridir. Bu göstergelere bakarak ekonominin "sağlıklı" mı, "durgunluk" mu yaşadığı yoksa "enflasyon hastalığına" mı yakalandığı teşhisini koyar.</a:t>
            </a:r>
          </a:p>
          <a:p>
            <a:pPr algn="just">
              <a:spcBef>
                <a:spcPts val="600"/>
              </a:spcBef>
              <a:spcAft>
                <a:spcPts val="600"/>
              </a:spcAft>
              <a:buFont typeface="Arial" panose="020B0604020202020204" pitchFamily="34" charset="0"/>
              <a:buChar char="•"/>
            </a:pPr>
            <a:r>
              <a:rPr lang="tr-TR" b="1" i="0" dirty="0">
                <a:solidFill>
                  <a:srgbClr val="0F1115"/>
                </a:solidFill>
                <a:effectLst/>
                <a:latin typeface="Times New Roman" panose="02020603050405020304" pitchFamily="18" charset="0"/>
                <a:cs typeface="Times New Roman" panose="02020603050405020304" pitchFamily="18" charset="0"/>
              </a:rPr>
              <a:t>Reçete Yazar (Politika Önerisi):</a:t>
            </a:r>
            <a:r>
              <a:rPr lang="tr-TR" b="0" i="0" dirty="0">
                <a:solidFill>
                  <a:srgbClr val="0F1115"/>
                </a:solidFill>
                <a:effectLst/>
                <a:latin typeface="Times New Roman" panose="02020603050405020304" pitchFamily="18" charset="0"/>
                <a:cs typeface="Times New Roman" panose="02020603050405020304" pitchFamily="18" charset="0"/>
              </a:rPr>
              <a:t> Teşhisten sonra uygun tedaviyi önerir. Enflasyon varsa "para politikası sıkılaştırması" gibi bir ilaç önerebilir. Durgunluk varsa "genişletici maliye politikaları" (artan devlet harcamaları gibi) ile ekonomiyi canlandırmaya çalışır.</a:t>
            </a:r>
          </a:p>
          <a:p>
            <a:pPr algn="just">
              <a:spcBef>
                <a:spcPts val="600"/>
              </a:spcBef>
              <a:spcAft>
                <a:spcPts val="600"/>
              </a:spcAft>
              <a:buFont typeface="Arial" panose="020B0604020202020204" pitchFamily="34" charset="0"/>
              <a:buChar char="•"/>
            </a:pPr>
            <a:r>
              <a:rPr lang="tr-TR" b="1" i="0" dirty="0">
                <a:solidFill>
                  <a:srgbClr val="0F1115"/>
                </a:solidFill>
                <a:effectLst/>
                <a:latin typeface="Times New Roman" panose="02020603050405020304" pitchFamily="18" charset="0"/>
                <a:cs typeface="Times New Roman" panose="02020603050405020304" pitchFamily="18" charset="0"/>
              </a:rPr>
              <a:t>Koruyucu Hekimlik Yapar:</a:t>
            </a:r>
            <a:r>
              <a:rPr lang="tr-TR" b="0" i="0" dirty="0">
                <a:solidFill>
                  <a:srgbClr val="0F1115"/>
                </a:solidFill>
                <a:effectLst/>
                <a:latin typeface="Times New Roman" panose="02020603050405020304" pitchFamily="18" charset="0"/>
                <a:cs typeface="Times New Roman" panose="02020603050405020304" pitchFamily="18" charset="0"/>
              </a:rPr>
              <a:t> Hastalık çıkmadan önlem almak gibi, iktisatçılar da potansiyel krizleri (finansal krizler, balonlar) önceden tespit edip önlemler alarak ekonominin sağlığını korumaya çalışır.</a:t>
            </a:r>
          </a:p>
        </p:txBody>
      </p:sp>
    </p:spTree>
    <p:extLst>
      <p:ext uri="{BB962C8B-B14F-4D97-AF65-F5344CB8AC3E}">
        <p14:creationId xmlns:p14="http://schemas.microsoft.com/office/powerpoint/2010/main" val="3931332104"/>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1981</TotalTime>
  <Words>2041</Words>
  <Application>Microsoft Office PowerPoint</Application>
  <PresentationFormat>Geniş ekran</PresentationFormat>
  <Paragraphs>194</Paragraphs>
  <Slides>19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19</vt:i4>
      </vt:variant>
    </vt:vector>
  </HeadingPairs>
  <TitlesOfParts>
    <vt:vector size="24" baseType="lpstr">
      <vt:lpstr>Arial</vt:lpstr>
      <vt:lpstr>Calibri</vt:lpstr>
      <vt:lpstr>Calibri Light</vt:lpstr>
      <vt:lpstr>Times New Roman</vt:lpstr>
      <vt:lpstr>Retrospect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İlk Yıldan İtibaren Başarılı Olmak</vt:lpstr>
      <vt:lpstr>Gelecek İçin Plan Yapmak</vt:lpstr>
      <vt:lpstr>PowerPoint Sunusu</vt:lpstr>
      <vt:lpstr>İktisat Bölümünün Akademik Yapısı ve Süreçleri</vt:lpstr>
      <vt:lpstr>İktisat Bölümünün Akademik Yapısı ve Süreçleri</vt:lpstr>
      <vt:lpstr>Değişim Programları-Staj ve Kariyer İmkanları</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OĞUZHAN ATA</dc:creator>
  <cp:lastModifiedBy>Hüseyin Safa ÜNAL</cp:lastModifiedBy>
  <cp:revision>21</cp:revision>
  <dcterms:created xsi:type="dcterms:W3CDTF">2024-09-20T09:55:20Z</dcterms:created>
  <dcterms:modified xsi:type="dcterms:W3CDTF">2025-10-08T11:41:12Z</dcterms:modified>
</cp:coreProperties>
</file>